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  <p:sldMasterId id="2147483776" r:id="rId2"/>
    <p:sldMasterId id="2147483708" r:id="rId3"/>
    <p:sldMasterId id="2147483709" r:id="rId4"/>
  </p:sldMasterIdLst>
  <p:notesMasterIdLst>
    <p:notesMasterId r:id="rId17"/>
  </p:notesMasterIdLst>
  <p:handoutMasterIdLst>
    <p:handoutMasterId r:id="rId18"/>
  </p:handoutMasterIdLst>
  <p:sldIdLst>
    <p:sldId id="715" r:id="rId5"/>
    <p:sldId id="711" r:id="rId6"/>
    <p:sldId id="728" r:id="rId7"/>
    <p:sldId id="735" r:id="rId8"/>
    <p:sldId id="736" r:id="rId9"/>
    <p:sldId id="737" r:id="rId10"/>
    <p:sldId id="738" r:id="rId11"/>
    <p:sldId id="739" r:id="rId12"/>
    <p:sldId id="740" r:id="rId13"/>
    <p:sldId id="741" r:id="rId14"/>
    <p:sldId id="742" r:id="rId15"/>
    <p:sldId id="713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S" id="{308C522E-EEC2-4546-8E7A-7D4C81DCAA09}">
          <p14:sldIdLst>
            <p14:sldId id="715"/>
          </p14:sldIdLst>
        </p14:section>
        <p14:section name="TITLE + CONTENT SLIDES" id="{F9A93A72-45D2-4C63-A7DE-DF4531AB5E84}">
          <p14:sldIdLst>
            <p14:sldId id="711"/>
            <p14:sldId id="728"/>
            <p14:sldId id="735"/>
            <p14:sldId id="736"/>
            <p14:sldId id="737"/>
            <p14:sldId id="738"/>
            <p14:sldId id="739"/>
            <p14:sldId id="740"/>
            <p14:sldId id="741"/>
            <p14:sldId id="742"/>
          </p14:sldIdLst>
        </p14:section>
        <p14:section name="LEGO - PLAIN TEMPLATES" id="{901EA94C-EE9C-4167-89D4-74B8079567E8}">
          <p14:sldIdLst/>
        </p14:section>
        <p14:section name="EDITABLE LEGO PARTS" id="{CEBB4FBC-0E6D-4FAA-9DA6-3C8C6A595BF5}">
          <p14:sldIdLst/>
        </p14:section>
        <p14:section name="Thank You!" id="{1C379AA5-D9CD-4404-A184-85E66A549D54}">
          <p14:sldIdLst>
            <p14:sldId id="71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2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B00"/>
    <a:srgbClr val="FFD500"/>
    <a:srgbClr val="0056A8"/>
    <a:srgbClr val="ED331A"/>
    <a:srgbClr val="129240"/>
    <a:srgbClr val="2F3A46"/>
    <a:srgbClr val="2F3947"/>
    <a:srgbClr val="1E2631"/>
    <a:srgbClr val="222A35"/>
    <a:srgbClr val="444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4" autoAdjust="0"/>
    <p:restoredTop sz="92635" autoAdjust="0"/>
  </p:normalViewPr>
  <p:slideViewPr>
    <p:cSldViewPr>
      <p:cViewPr varScale="1">
        <p:scale>
          <a:sx n="108" d="100"/>
          <a:sy n="108" d="100"/>
        </p:scale>
        <p:origin x="-864" y="-90"/>
      </p:cViewPr>
      <p:guideLst>
        <p:guide orient="horz" pos="2251"/>
        <p:guide orient="horz" pos="3158"/>
        <p:guide orient="horz" pos="981"/>
        <p:guide orient="horz" pos="3294"/>
        <p:guide orient="horz" pos="2160"/>
        <p:guide pos="3840"/>
        <p:guide pos="575"/>
        <p:guide pos="7105"/>
        <p:guide pos="7408"/>
        <p:guide pos="302"/>
        <p:guide pos="1965"/>
        <p:guide pos="5715"/>
        <p:guide pos="4384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24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51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393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6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showeet.com/" TargetMode="External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EGO - Title Slide 1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6325" y="1531403"/>
            <a:ext cx="6856310" cy="197856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6325" y="3602038"/>
            <a:ext cx="6856310" cy="173006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oon 9"/>
          <p:cNvSpPr/>
          <p:nvPr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oon 12"/>
          <p:cNvSpPr/>
          <p:nvPr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oon 15"/>
          <p:cNvSpPr/>
          <p:nvPr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oon 18"/>
          <p:cNvSpPr/>
          <p:nvPr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oon 21"/>
          <p:cNvSpPr/>
          <p:nvPr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oon 24"/>
          <p:cNvSpPr/>
          <p:nvPr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oon 27"/>
          <p:cNvSpPr/>
          <p:nvPr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oon 30"/>
          <p:cNvSpPr/>
          <p:nvPr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Moon 33"/>
          <p:cNvSpPr/>
          <p:nvPr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oon 36"/>
          <p:cNvSpPr/>
          <p:nvPr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oon 39"/>
          <p:cNvSpPr/>
          <p:nvPr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Moon 42"/>
          <p:cNvSpPr/>
          <p:nvPr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Moon 51"/>
          <p:cNvSpPr/>
          <p:nvPr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Moon 54"/>
          <p:cNvSpPr/>
          <p:nvPr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Moon 57"/>
          <p:cNvSpPr/>
          <p:nvPr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Moon 60"/>
          <p:cNvSpPr/>
          <p:nvPr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Moon 63"/>
          <p:cNvSpPr/>
          <p:nvPr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Moon 66"/>
          <p:cNvSpPr/>
          <p:nvPr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Moon 69"/>
          <p:cNvSpPr/>
          <p:nvPr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Moon 72"/>
          <p:cNvSpPr/>
          <p:nvPr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Moon 75"/>
          <p:cNvSpPr/>
          <p:nvPr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Moon 78"/>
          <p:cNvSpPr/>
          <p:nvPr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9141684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921006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Moon 81"/>
          <p:cNvSpPr/>
          <p:nvPr/>
        </p:nvSpPr>
        <p:spPr>
          <a:xfrm>
            <a:off x="921006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oon 84"/>
          <p:cNvSpPr/>
          <p:nvPr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Moon 87"/>
          <p:cNvSpPr/>
          <p:nvPr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Moon 90"/>
          <p:cNvSpPr/>
          <p:nvPr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Moon 93"/>
          <p:cNvSpPr/>
          <p:nvPr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Moon 96"/>
          <p:cNvSpPr/>
          <p:nvPr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Moon 99"/>
          <p:cNvSpPr/>
          <p:nvPr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Moon 102"/>
          <p:cNvSpPr/>
          <p:nvPr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Moon 105"/>
          <p:cNvSpPr/>
          <p:nvPr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Moon 108"/>
          <p:cNvSpPr/>
          <p:nvPr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Moon 111"/>
          <p:cNvSpPr/>
          <p:nvPr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Moon 114"/>
          <p:cNvSpPr/>
          <p:nvPr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Moon 117"/>
          <p:cNvSpPr/>
          <p:nvPr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Moon 126"/>
          <p:cNvSpPr/>
          <p:nvPr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Moon 129"/>
          <p:cNvSpPr/>
          <p:nvPr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Moon 132"/>
          <p:cNvSpPr/>
          <p:nvPr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Moon 135"/>
          <p:cNvSpPr/>
          <p:nvPr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Moon 138"/>
          <p:cNvSpPr/>
          <p:nvPr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Moon 141"/>
          <p:cNvSpPr/>
          <p:nvPr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Moon 144"/>
          <p:cNvSpPr/>
          <p:nvPr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Moon 147"/>
          <p:cNvSpPr/>
          <p:nvPr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Moon 150"/>
          <p:cNvSpPr/>
          <p:nvPr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Moon 153"/>
          <p:cNvSpPr/>
          <p:nvPr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9141684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921006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Moon 156"/>
          <p:cNvSpPr/>
          <p:nvPr/>
        </p:nvSpPr>
        <p:spPr>
          <a:xfrm>
            <a:off x="921006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Moon 159"/>
          <p:cNvSpPr/>
          <p:nvPr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Moon 162"/>
          <p:cNvSpPr/>
          <p:nvPr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Moon 165"/>
          <p:cNvSpPr/>
          <p:nvPr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Moon 168"/>
          <p:cNvSpPr/>
          <p:nvPr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Moon 171"/>
          <p:cNvSpPr/>
          <p:nvPr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Moon 174"/>
          <p:cNvSpPr/>
          <p:nvPr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Moon 177"/>
          <p:cNvSpPr/>
          <p:nvPr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Moon 180"/>
          <p:cNvSpPr/>
          <p:nvPr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Moon 183"/>
          <p:cNvSpPr/>
          <p:nvPr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Moon 186"/>
          <p:cNvSpPr/>
          <p:nvPr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Moon 189"/>
          <p:cNvSpPr/>
          <p:nvPr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Moon 192"/>
          <p:cNvSpPr/>
          <p:nvPr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Moon 201"/>
          <p:cNvSpPr/>
          <p:nvPr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Moon 204"/>
          <p:cNvSpPr/>
          <p:nvPr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Moon 207"/>
          <p:cNvSpPr/>
          <p:nvPr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Moon 210"/>
          <p:cNvSpPr/>
          <p:nvPr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Moon 213"/>
          <p:cNvSpPr/>
          <p:nvPr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Moon 216"/>
          <p:cNvSpPr/>
          <p:nvPr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Moon 219"/>
          <p:cNvSpPr/>
          <p:nvPr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Moon 222"/>
          <p:cNvSpPr/>
          <p:nvPr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Moon 225"/>
          <p:cNvSpPr/>
          <p:nvPr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Moon 228"/>
          <p:cNvSpPr/>
          <p:nvPr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914168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921006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Moon 231"/>
          <p:cNvSpPr/>
          <p:nvPr/>
        </p:nvSpPr>
        <p:spPr>
          <a:xfrm>
            <a:off x="921006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Moon 234"/>
          <p:cNvSpPr/>
          <p:nvPr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Moon 237"/>
          <p:cNvSpPr/>
          <p:nvPr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Moon 240"/>
          <p:cNvSpPr/>
          <p:nvPr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Moon 243"/>
          <p:cNvSpPr/>
          <p:nvPr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Moon 246"/>
          <p:cNvSpPr/>
          <p:nvPr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Moon 249"/>
          <p:cNvSpPr/>
          <p:nvPr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Moon 252"/>
          <p:cNvSpPr/>
          <p:nvPr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Moon 255"/>
          <p:cNvSpPr/>
          <p:nvPr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Moon 258"/>
          <p:cNvSpPr/>
          <p:nvPr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Moon 261"/>
          <p:cNvSpPr/>
          <p:nvPr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Moon 264"/>
          <p:cNvSpPr/>
          <p:nvPr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Moon 267"/>
          <p:cNvSpPr/>
          <p:nvPr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Moon 276"/>
          <p:cNvSpPr/>
          <p:nvPr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Moon 279"/>
          <p:cNvSpPr/>
          <p:nvPr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Moon 282"/>
          <p:cNvSpPr/>
          <p:nvPr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Moon 285"/>
          <p:cNvSpPr/>
          <p:nvPr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Moon 288"/>
          <p:cNvSpPr/>
          <p:nvPr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Moon 291"/>
          <p:cNvSpPr/>
          <p:nvPr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Moon 294"/>
          <p:cNvSpPr/>
          <p:nvPr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Moon 297"/>
          <p:cNvSpPr/>
          <p:nvPr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Moon 300"/>
          <p:cNvSpPr/>
          <p:nvPr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Moon 303"/>
          <p:cNvSpPr/>
          <p:nvPr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ectangle 304"/>
          <p:cNvSpPr/>
          <p:nvPr/>
        </p:nvSpPr>
        <p:spPr>
          <a:xfrm>
            <a:off x="9141684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/>
          <p:cNvSpPr/>
          <p:nvPr/>
        </p:nvSpPr>
        <p:spPr>
          <a:xfrm>
            <a:off x="921006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Moon 306"/>
          <p:cNvSpPr/>
          <p:nvPr/>
        </p:nvSpPr>
        <p:spPr>
          <a:xfrm>
            <a:off x="921006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ectangle 307"/>
          <p:cNvSpPr/>
          <p:nvPr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val 308"/>
          <p:cNvSpPr/>
          <p:nvPr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Moon 309"/>
          <p:cNvSpPr/>
          <p:nvPr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ectangle 310"/>
          <p:cNvSpPr/>
          <p:nvPr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Moon 312"/>
          <p:cNvSpPr/>
          <p:nvPr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Moon 315"/>
          <p:cNvSpPr/>
          <p:nvPr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/>
          <p:nvPr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Moon 318"/>
          <p:cNvSpPr/>
          <p:nvPr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ectangle 319"/>
          <p:cNvSpPr/>
          <p:nvPr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Moon 321"/>
          <p:cNvSpPr/>
          <p:nvPr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ectangle 322"/>
          <p:cNvSpPr/>
          <p:nvPr/>
        </p:nvSpPr>
        <p:spPr>
          <a:xfrm>
            <a:off x="190451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7289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Moon 324"/>
          <p:cNvSpPr/>
          <p:nvPr/>
        </p:nvSpPr>
        <p:spPr>
          <a:xfrm>
            <a:off x="197289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ectangle 325"/>
          <p:cNvSpPr/>
          <p:nvPr/>
        </p:nvSpPr>
        <p:spPr>
          <a:xfrm>
            <a:off x="228542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235379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Moon 327"/>
          <p:cNvSpPr/>
          <p:nvPr/>
        </p:nvSpPr>
        <p:spPr>
          <a:xfrm>
            <a:off x="235379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ectangle 382"/>
          <p:cNvSpPr/>
          <p:nvPr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Moon 384"/>
          <p:cNvSpPr/>
          <p:nvPr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Moon 387"/>
          <p:cNvSpPr/>
          <p:nvPr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Rectangle 388"/>
          <p:cNvSpPr/>
          <p:nvPr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Moon 390"/>
          <p:cNvSpPr/>
          <p:nvPr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Rectangle 391"/>
          <p:cNvSpPr/>
          <p:nvPr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Moon 393"/>
          <p:cNvSpPr/>
          <p:nvPr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Rectangle 394"/>
          <p:cNvSpPr/>
          <p:nvPr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Moon 396"/>
          <p:cNvSpPr/>
          <p:nvPr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Rectangle 397"/>
          <p:cNvSpPr/>
          <p:nvPr/>
        </p:nvSpPr>
        <p:spPr>
          <a:xfrm>
            <a:off x="190451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197289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Moon 399"/>
          <p:cNvSpPr/>
          <p:nvPr/>
        </p:nvSpPr>
        <p:spPr>
          <a:xfrm>
            <a:off x="197289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Rectangle 400"/>
          <p:cNvSpPr/>
          <p:nvPr/>
        </p:nvSpPr>
        <p:spPr>
          <a:xfrm>
            <a:off x="228542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235379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Moon 402"/>
          <p:cNvSpPr/>
          <p:nvPr/>
        </p:nvSpPr>
        <p:spPr>
          <a:xfrm>
            <a:off x="235379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Rectangle 607"/>
          <p:cNvSpPr/>
          <p:nvPr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/>
          <p:cNvSpPr/>
          <p:nvPr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Moon 609"/>
          <p:cNvSpPr/>
          <p:nvPr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Rectangle 610"/>
          <p:cNvSpPr/>
          <p:nvPr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val 611"/>
          <p:cNvSpPr/>
          <p:nvPr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Moon 612"/>
          <p:cNvSpPr/>
          <p:nvPr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Rectangle 613"/>
          <p:cNvSpPr/>
          <p:nvPr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Oval 614"/>
          <p:cNvSpPr/>
          <p:nvPr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Moon 615"/>
          <p:cNvSpPr/>
          <p:nvPr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Rectangle 616"/>
          <p:cNvSpPr/>
          <p:nvPr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val 617"/>
          <p:cNvSpPr/>
          <p:nvPr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Moon 618"/>
          <p:cNvSpPr/>
          <p:nvPr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Rectangle 619"/>
          <p:cNvSpPr/>
          <p:nvPr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/>
          <p:cNvSpPr/>
          <p:nvPr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Moon 621"/>
          <p:cNvSpPr/>
          <p:nvPr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Rectangle 622"/>
          <p:cNvSpPr/>
          <p:nvPr/>
        </p:nvSpPr>
        <p:spPr>
          <a:xfrm>
            <a:off x="1904518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Oval 623"/>
          <p:cNvSpPr/>
          <p:nvPr/>
        </p:nvSpPr>
        <p:spPr>
          <a:xfrm>
            <a:off x="197289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Moon 624"/>
          <p:cNvSpPr/>
          <p:nvPr/>
        </p:nvSpPr>
        <p:spPr>
          <a:xfrm>
            <a:off x="197289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Rectangle 625"/>
          <p:cNvSpPr/>
          <p:nvPr/>
        </p:nvSpPr>
        <p:spPr>
          <a:xfrm>
            <a:off x="2285421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Oval 626"/>
          <p:cNvSpPr/>
          <p:nvPr/>
        </p:nvSpPr>
        <p:spPr>
          <a:xfrm>
            <a:off x="235379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Moon 627"/>
          <p:cNvSpPr/>
          <p:nvPr/>
        </p:nvSpPr>
        <p:spPr>
          <a:xfrm>
            <a:off x="235379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Rectangle 682"/>
          <p:cNvSpPr/>
          <p:nvPr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/>
          <p:cNvSpPr/>
          <p:nvPr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Moon 684"/>
          <p:cNvSpPr/>
          <p:nvPr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Rectangle 685"/>
          <p:cNvSpPr/>
          <p:nvPr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Oval 686"/>
          <p:cNvSpPr/>
          <p:nvPr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Moon 687"/>
          <p:cNvSpPr/>
          <p:nvPr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Rectangle 688"/>
          <p:cNvSpPr/>
          <p:nvPr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/>
          <p:cNvSpPr/>
          <p:nvPr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Moon 690"/>
          <p:cNvSpPr/>
          <p:nvPr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Rectangle 691"/>
          <p:cNvSpPr/>
          <p:nvPr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Oval 692"/>
          <p:cNvSpPr/>
          <p:nvPr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Moon 693"/>
          <p:cNvSpPr/>
          <p:nvPr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Rectangle 694"/>
          <p:cNvSpPr/>
          <p:nvPr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/>
          <p:cNvSpPr/>
          <p:nvPr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Moon 696"/>
          <p:cNvSpPr/>
          <p:nvPr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Rectangle 697"/>
          <p:cNvSpPr/>
          <p:nvPr/>
        </p:nvSpPr>
        <p:spPr>
          <a:xfrm>
            <a:off x="190451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/>
          <p:cNvSpPr/>
          <p:nvPr/>
        </p:nvSpPr>
        <p:spPr>
          <a:xfrm>
            <a:off x="197289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Moon 699"/>
          <p:cNvSpPr/>
          <p:nvPr/>
        </p:nvSpPr>
        <p:spPr>
          <a:xfrm>
            <a:off x="197289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Rectangle 700"/>
          <p:cNvSpPr/>
          <p:nvPr/>
        </p:nvSpPr>
        <p:spPr>
          <a:xfrm>
            <a:off x="2285421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Oval 701"/>
          <p:cNvSpPr/>
          <p:nvPr/>
        </p:nvSpPr>
        <p:spPr>
          <a:xfrm>
            <a:off x="235379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Moon 702"/>
          <p:cNvSpPr/>
          <p:nvPr/>
        </p:nvSpPr>
        <p:spPr>
          <a:xfrm>
            <a:off x="235379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Rectangle 757"/>
          <p:cNvSpPr/>
          <p:nvPr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Oval 758"/>
          <p:cNvSpPr/>
          <p:nvPr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Moon 759"/>
          <p:cNvSpPr/>
          <p:nvPr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Rectangle 760"/>
          <p:cNvSpPr/>
          <p:nvPr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2" name="Oval 761"/>
          <p:cNvSpPr/>
          <p:nvPr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Moon 762"/>
          <p:cNvSpPr/>
          <p:nvPr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Rectangle 763"/>
          <p:cNvSpPr/>
          <p:nvPr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Oval 764"/>
          <p:cNvSpPr/>
          <p:nvPr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Moon 765"/>
          <p:cNvSpPr/>
          <p:nvPr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Rectangle 766"/>
          <p:cNvSpPr/>
          <p:nvPr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/>
          <p:cNvSpPr/>
          <p:nvPr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Moon 768"/>
          <p:cNvSpPr/>
          <p:nvPr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Rectangle 769"/>
          <p:cNvSpPr/>
          <p:nvPr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/>
          <p:cNvSpPr/>
          <p:nvPr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Moon 771"/>
          <p:cNvSpPr/>
          <p:nvPr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Rectangle 772"/>
          <p:cNvSpPr/>
          <p:nvPr/>
        </p:nvSpPr>
        <p:spPr>
          <a:xfrm>
            <a:off x="1904518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/>
          <p:cNvSpPr/>
          <p:nvPr/>
        </p:nvSpPr>
        <p:spPr>
          <a:xfrm>
            <a:off x="1972894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Moon 774"/>
          <p:cNvSpPr/>
          <p:nvPr/>
        </p:nvSpPr>
        <p:spPr>
          <a:xfrm>
            <a:off x="1972894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Rectangle 775"/>
          <p:cNvSpPr/>
          <p:nvPr/>
        </p:nvSpPr>
        <p:spPr>
          <a:xfrm>
            <a:off x="228542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Oval 776"/>
          <p:cNvSpPr/>
          <p:nvPr/>
        </p:nvSpPr>
        <p:spPr>
          <a:xfrm>
            <a:off x="235379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Moon 777"/>
          <p:cNvSpPr/>
          <p:nvPr/>
        </p:nvSpPr>
        <p:spPr>
          <a:xfrm>
            <a:off x="235379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Rectangle 832"/>
          <p:cNvSpPr/>
          <p:nvPr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Oval 833"/>
          <p:cNvSpPr/>
          <p:nvPr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Moon 834"/>
          <p:cNvSpPr/>
          <p:nvPr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Rectangle 835"/>
          <p:cNvSpPr/>
          <p:nvPr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Oval 836"/>
          <p:cNvSpPr/>
          <p:nvPr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Moon 837"/>
          <p:cNvSpPr/>
          <p:nvPr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Rectangle 838"/>
          <p:cNvSpPr/>
          <p:nvPr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Oval 839"/>
          <p:cNvSpPr/>
          <p:nvPr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Moon 840"/>
          <p:cNvSpPr/>
          <p:nvPr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Rectangle 841"/>
          <p:cNvSpPr/>
          <p:nvPr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Oval 842"/>
          <p:cNvSpPr/>
          <p:nvPr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Moon 843"/>
          <p:cNvSpPr/>
          <p:nvPr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Rectangle 844"/>
          <p:cNvSpPr/>
          <p:nvPr/>
        </p:nvSpPr>
        <p:spPr>
          <a:xfrm>
            <a:off x="1523614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Oval 845"/>
          <p:cNvSpPr/>
          <p:nvPr/>
        </p:nvSpPr>
        <p:spPr>
          <a:xfrm>
            <a:off x="159199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Moon 846"/>
          <p:cNvSpPr/>
          <p:nvPr/>
        </p:nvSpPr>
        <p:spPr>
          <a:xfrm>
            <a:off x="159199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Rectangle 847"/>
          <p:cNvSpPr/>
          <p:nvPr/>
        </p:nvSpPr>
        <p:spPr>
          <a:xfrm>
            <a:off x="1904518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Oval 848"/>
          <p:cNvSpPr/>
          <p:nvPr/>
        </p:nvSpPr>
        <p:spPr>
          <a:xfrm>
            <a:off x="1972894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Moon 849"/>
          <p:cNvSpPr/>
          <p:nvPr/>
        </p:nvSpPr>
        <p:spPr>
          <a:xfrm>
            <a:off x="1972894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Rectangle 850"/>
          <p:cNvSpPr/>
          <p:nvPr/>
        </p:nvSpPr>
        <p:spPr>
          <a:xfrm>
            <a:off x="2285421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Oval 851"/>
          <p:cNvSpPr/>
          <p:nvPr/>
        </p:nvSpPr>
        <p:spPr>
          <a:xfrm>
            <a:off x="235379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Moon 852"/>
          <p:cNvSpPr/>
          <p:nvPr/>
        </p:nvSpPr>
        <p:spPr>
          <a:xfrm>
            <a:off x="235379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Rectangle 907"/>
          <p:cNvSpPr/>
          <p:nvPr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9" name="Oval 908"/>
          <p:cNvSpPr/>
          <p:nvPr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Moon 909"/>
          <p:cNvSpPr/>
          <p:nvPr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Rectangle 910"/>
          <p:cNvSpPr/>
          <p:nvPr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Oval 911"/>
          <p:cNvSpPr/>
          <p:nvPr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Moon 912"/>
          <p:cNvSpPr/>
          <p:nvPr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4" name="Rectangle 913"/>
          <p:cNvSpPr/>
          <p:nvPr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Oval 914"/>
          <p:cNvSpPr/>
          <p:nvPr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Moon 915"/>
          <p:cNvSpPr/>
          <p:nvPr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7" name="Rectangle 916"/>
          <p:cNvSpPr/>
          <p:nvPr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Oval 917"/>
          <p:cNvSpPr/>
          <p:nvPr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Moon 918"/>
          <p:cNvSpPr/>
          <p:nvPr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" name="Rectangle 919"/>
          <p:cNvSpPr/>
          <p:nvPr/>
        </p:nvSpPr>
        <p:spPr>
          <a:xfrm>
            <a:off x="1523614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Oval 920"/>
          <p:cNvSpPr/>
          <p:nvPr/>
        </p:nvSpPr>
        <p:spPr>
          <a:xfrm>
            <a:off x="159199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Moon 921"/>
          <p:cNvSpPr/>
          <p:nvPr/>
        </p:nvSpPr>
        <p:spPr>
          <a:xfrm>
            <a:off x="159199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Rectangle 922"/>
          <p:cNvSpPr/>
          <p:nvPr/>
        </p:nvSpPr>
        <p:spPr>
          <a:xfrm>
            <a:off x="1904518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Oval 923"/>
          <p:cNvSpPr/>
          <p:nvPr/>
        </p:nvSpPr>
        <p:spPr>
          <a:xfrm>
            <a:off x="1972894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Moon 924"/>
          <p:cNvSpPr/>
          <p:nvPr/>
        </p:nvSpPr>
        <p:spPr>
          <a:xfrm>
            <a:off x="1972894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Rectangle 925"/>
          <p:cNvSpPr/>
          <p:nvPr/>
        </p:nvSpPr>
        <p:spPr>
          <a:xfrm>
            <a:off x="2285421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Oval 926"/>
          <p:cNvSpPr/>
          <p:nvPr/>
        </p:nvSpPr>
        <p:spPr>
          <a:xfrm>
            <a:off x="235379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Moon 927"/>
          <p:cNvSpPr/>
          <p:nvPr/>
        </p:nvSpPr>
        <p:spPr>
          <a:xfrm>
            <a:off x="235379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Rectangle 982"/>
          <p:cNvSpPr/>
          <p:nvPr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84" name="Oval 983"/>
          <p:cNvSpPr/>
          <p:nvPr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Moon 984"/>
          <p:cNvSpPr/>
          <p:nvPr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Rectangle 985"/>
          <p:cNvSpPr/>
          <p:nvPr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87" name="Oval 986"/>
          <p:cNvSpPr/>
          <p:nvPr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Moon 987"/>
          <p:cNvSpPr/>
          <p:nvPr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Rectangle 988"/>
          <p:cNvSpPr/>
          <p:nvPr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Oval 989"/>
          <p:cNvSpPr/>
          <p:nvPr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Moon 990"/>
          <p:cNvSpPr/>
          <p:nvPr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Rectangle 991"/>
          <p:cNvSpPr/>
          <p:nvPr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Oval 992"/>
          <p:cNvSpPr/>
          <p:nvPr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Moon 993"/>
          <p:cNvSpPr/>
          <p:nvPr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Rectangle 994"/>
          <p:cNvSpPr/>
          <p:nvPr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Oval 995"/>
          <p:cNvSpPr/>
          <p:nvPr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Moon 996"/>
          <p:cNvSpPr/>
          <p:nvPr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Rectangle 997"/>
          <p:cNvSpPr/>
          <p:nvPr/>
        </p:nvSpPr>
        <p:spPr>
          <a:xfrm>
            <a:off x="190451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Oval 998"/>
          <p:cNvSpPr/>
          <p:nvPr/>
        </p:nvSpPr>
        <p:spPr>
          <a:xfrm>
            <a:off x="197289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Moon 999"/>
          <p:cNvSpPr/>
          <p:nvPr/>
        </p:nvSpPr>
        <p:spPr>
          <a:xfrm>
            <a:off x="197289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Rectangle 1000"/>
          <p:cNvSpPr/>
          <p:nvPr/>
        </p:nvSpPr>
        <p:spPr>
          <a:xfrm>
            <a:off x="2285421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Oval 1001"/>
          <p:cNvSpPr/>
          <p:nvPr/>
        </p:nvSpPr>
        <p:spPr>
          <a:xfrm>
            <a:off x="235379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Moon 1002"/>
          <p:cNvSpPr/>
          <p:nvPr/>
        </p:nvSpPr>
        <p:spPr>
          <a:xfrm>
            <a:off x="235379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Rectangle 1057"/>
          <p:cNvSpPr/>
          <p:nvPr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9" name="Oval 1058"/>
          <p:cNvSpPr/>
          <p:nvPr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Moon 1059"/>
          <p:cNvSpPr/>
          <p:nvPr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Rectangle 1060"/>
          <p:cNvSpPr/>
          <p:nvPr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62" name="Oval 1061"/>
          <p:cNvSpPr/>
          <p:nvPr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Moon 1062"/>
          <p:cNvSpPr/>
          <p:nvPr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Rectangle 1063"/>
          <p:cNvSpPr/>
          <p:nvPr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Oval 1064"/>
          <p:cNvSpPr/>
          <p:nvPr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Moon 1065"/>
          <p:cNvSpPr/>
          <p:nvPr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Rectangle 1066"/>
          <p:cNvSpPr/>
          <p:nvPr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Oval 1067"/>
          <p:cNvSpPr/>
          <p:nvPr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Moon 1068"/>
          <p:cNvSpPr/>
          <p:nvPr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Rectangle 1069"/>
          <p:cNvSpPr/>
          <p:nvPr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Oval 1070"/>
          <p:cNvSpPr/>
          <p:nvPr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Moon 1071"/>
          <p:cNvSpPr/>
          <p:nvPr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Rectangle 1072"/>
          <p:cNvSpPr/>
          <p:nvPr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Oval 1073"/>
          <p:cNvSpPr/>
          <p:nvPr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Moon 1074"/>
          <p:cNvSpPr/>
          <p:nvPr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6" name="Rectangle 1075"/>
          <p:cNvSpPr/>
          <p:nvPr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Oval 1076"/>
          <p:cNvSpPr/>
          <p:nvPr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Moon 1077"/>
          <p:cNvSpPr/>
          <p:nvPr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Rectangle 1078"/>
          <p:cNvSpPr/>
          <p:nvPr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Oval 1079"/>
          <p:cNvSpPr/>
          <p:nvPr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Moon 1080"/>
          <p:cNvSpPr/>
          <p:nvPr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Rectangle 1081"/>
          <p:cNvSpPr/>
          <p:nvPr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Oval 1082"/>
          <p:cNvSpPr/>
          <p:nvPr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Moon 1083"/>
          <p:cNvSpPr/>
          <p:nvPr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Rectangle 1084"/>
          <p:cNvSpPr/>
          <p:nvPr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Oval 1085"/>
          <p:cNvSpPr/>
          <p:nvPr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Moon 1086"/>
          <p:cNvSpPr/>
          <p:nvPr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Rectangle 1087"/>
          <p:cNvSpPr/>
          <p:nvPr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Oval 1088"/>
          <p:cNvSpPr/>
          <p:nvPr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Moon 1089"/>
          <p:cNvSpPr/>
          <p:nvPr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Rectangle 1090"/>
          <p:cNvSpPr/>
          <p:nvPr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Oval 1091"/>
          <p:cNvSpPr/>
          <p:nvPr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Moon 1092"/>
          <p:cNvSpPr/>
          <p:nvPr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Rectangle 1093"/>
          <p:cNvSpPr/>
          <p:nvPr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Oval 1094"/>
          <p:cNvSpPr/>
          <p:nvPr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Moon 1095"/>
          <p:cNvSpPr/>
          <p:nvPr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Rectangle 1096"/>
          <p:cNvSpPr/>
          <p:nvPr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Oval 1097"/>
          <p:cNvSpPr/>
          <p:nvPr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Moon 1098"/>
          <p:cNvSpPr/>
          <p:nvPr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Rectangle 1099"/>
          <p:cNvSpPr/>
          <p:nvPr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Oval 1100"/>
          <p:cNvSpPr/>
          <p:nvPr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Moon 1101"/>
          <p:cNvSpPr/>
          <p:nvPr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3" name="Rectangle 1102"/>
          <p:cNvSpPr/>
          <p:nvPr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Oval 1103"/>
          <p:cNvSpPr/>
          <p:nvPr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Moon 1104"/>
          <p:cNvSpPr/>
          <p:nvPr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6" name="Rectangle 1105"/>
          <p:cNvSpPr/>
          <p:nvPr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Oval 1106"/>
          <p:cNvSpPr/>
          <p:nvPr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Moon 1107"/>
          <p:cNvSpPr/>
          <p:nvPr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Rectangle 1108"/>
          <p:cNvSpPr/>
          <p:nvPr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Oval 1109"/>
          <p:cNvSpPr/>
          <p:nvPr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Moon 1110"/>
          <p:cNvSpPr/>
          <p:nvPr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Rectangle 1111"/>
          <p:cNvSpPr/>
          <p:nvPr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Oval 1112"/>
          <p:cNvSpPr/>
          <p:nvPr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Moon 1113"/>
          <p:cNvSpPr/>
          <p:nvPr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Rectangle 1120"/>
          <p:cNvSpPr/>
          <p:nvPr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Oval 1121"/>
          <p:cNvSpPr/>
          <p:nvPr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Moon 1122"/>
          <p:cNvSpPr/>
          <p:nvPr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Rectangle 1123"/>
          <p:cNvSpPr/>
          <p:nvPr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Oval 1124"/>
          <p:cNvSpPr/>
          <p:nvPr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Moon 1125"/>
          <p:cNvSpPr/>
          <p:nvPr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Rectangle 1126"/>
          <p:cNvSpPr/>
          <p:nvPr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Oval 1127"/>
          <p:cNvSpPr/>
          <p:nvPr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Moon 1128"/>
          <p:cNvSpPr/>
          <p:nvPr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Rectangle 1129"/>
          <p:cNvSpPr/>
          <p:nvPr/>
        </p:nvSpPr>
        <p:spPr>
          <a:xfrm>
            <a:off x="9141684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Oval 1130"/>
          <p:cNvSpPr/>
          <p:nvPr/>
        </p:nvSpPr>
        <p:spPr>
          <a:xfrm>
            <a:off x="921006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Moon 1131"/>
          <p:cNvSpPr/>
          <p:nvPr/>
        </p:nvSpPr>
        <p:spPr>
          <a:xfrm>
            <a:off x="921006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Rectangle 1132"/>
          <p:cNvSpPr/>
          <p:nvPr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34" name="Oval 1133"/>
          <p:cNvSpPr/>
          <p:nvPr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Moon 1134"/>
          <p:cNvSpPr/>
          <p:nvPr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Rectangle 1135"/>
          <p:cNvSpPr/>
          <p:nvPr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37" name="Oval 1136"/>
          <p:cNvSpPr/>
          <p:nvPr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Moon 1137"/>
          <p:cNvSpPr/>
          <p:nvPr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Rectangle 1138"/>
          <p:cNvSpPr/>
          <p:nvPr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Oval 1139"/>
          <p:cNvSpPr/>
          <p:nvPr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Moon 1140"/>
          <p:cNvSpPr/>
          <p:nvPr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Rectangle 1141"/>
          <p:cNvSpPr/>
          <p:nvPr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Oval 1142"/>
          <p:cNvSpPr/>
          <p:nvPr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Moon 1143"/>
          <p:cNvSpPr/>
          <p:nvPr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Rectangle 1144"/>
          <p:cNvSpPr/>
          <p:nvPr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Oval 1145"/>
          <p:cNvSpPr/>
          <p:nvPr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Moon 1146"/>
          <p:cNvSpPr/>
          <p:nvPr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Rectangle 1147"/>
          <p:cNvSpPr/>
          <p:nvPr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Oval 1148"/>
          <p:cNvSpPr/>
          <p:nvPr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Moon 1149"/>
          <p:cNvSpPr/>
          <p:nvPr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1" name="Rectangle 1150"/>
          <p:cNvSpPr/>
          <p:nvPr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Oval 1151"/>
          <p:cNvSpPr/>
          <p:nvPr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Moon 1152"/>
          <p:cNvSpPr/>
          <p:nvPr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Rectangle 1153"/>
          <p:cNvSpPr/>
          <p:nvPr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Oval 1154"/>
          <p:cNvSpPr/>
          <p:nvPr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Moon 1155"/>
          <p:cNvSpPr/>
          <p:nvPr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Rectangle 1156"/>
          <p:cNvSpPr/>
          <p:nvPr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Oval 1157"/>
          <p:cNvSpPr/>
          <p:nvPr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Moon 1158"/>
          <p:cNvSpPr/>
          <p:nvPr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Rectangle 1159"/>
          <p:cNvSpPr/>
          <p:nvPr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Oval 1160"/>
          <p:cNvSpPr/>
          <p:nvPr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Moon 1161"/>
          <p:cNvSpPr/>
          <p:nvPr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Rectangle 1162"/>
          <p:cNvSpPr/>
          <p:nvPr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Oval 1163"/>
          <p:cNvSpPr/>
          <p:nvPr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Moon 1164"/>
          <p:cNvSpPr/>
          <p:nvPr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Rectangle 1165"/>
          <p:cNvSpPr/>
          <p:nvPr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Oval 1166"/>
          <p:cNvSpPr/>
          <p:nvPr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Moon 1167"/>
          <p:cNvSpPr/>
          <p:nvPr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Rectangle 1168"/>
          <p:cNvSpPr/>
          <p:nvPr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Oval 1169"/>
          <p:cNvSpPr/>
          <p:nvPr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Moon 1170"/>
          <p:cNvSpPr/>
          <p:nvPr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Rectangle 1171"/>
          <p:cNvSpPr/>
          <p:nvPr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Oval 1172"/>
          <p:cNvSpPr/>
          <p:nvPr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Moon 1173"/>
          <p:cNvSpPr/>
          <p:nvPr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Rectangle 1174"/>
          <p:cNvSpPr/>
          <p:nvPr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Oval 1175"/>
          <p:cNvSpPr/>
          <p:nvPr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Moon 1176"/>
          <p:cNvSpPr/>
          <p:nvPr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Rectangle 1177"/>
          <p:cNvSpPr/>
          <p:nvPr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Oval 1178"/>
          <p:cNvSpPr/>
          <p:nvPr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Moon 1179"/>
          <p:cNvSpPr/>
          <p:nvPr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Rectangle 1180"/>
          <p:cNvSpPr/>
          <p:nvPr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Oval 1181"/>
          <p:cNvSpPr/>
          <p:nvPr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Moon 1182"/>
          <p:cNvSpPr/>
          <p:nvPr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Rectangle 1183"/>
          <p:cNvSpPr/>
          <p:nvPr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Oval 1184"/>
          <p:cNvSpPr/>
          <p:nvPr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Moon 1185"/>
          <p:cNvSpPr/>
          <p:nvPr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Rectangle 1186"/>
          <p:cNvSpPr/>
          <p:nvPr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Oval 1187"/>
          <p:cNvSpPr/>
          <p:nvPr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Moon 1188"/>
          <p:cNvSpPr/>
          <p:nvPr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Rectangle 1195"/>
          <p:cNvSpPr/>
          <p:nvPr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Oval 1196"/>
          <p:cNvSpPr/>
          <p:nvPr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Moon 1197"/>
          <p:cNvSpPr/>
          <p:nvPr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" name="Rectangle 1198"/>
          <p:cNvSpPr/>
          <p:nvPr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Oval 1199"/>
          <p:cNvSpPr/>
          <p:nvPr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Moon 1200"/>
          <p:cNvSpPr/>
          <p:nvPr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Rectangle 1201"/>
          <p:cNvSpPr/>
          <p:nvPr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Oval 1202"/>
          <p:cNvSpPr/>
          <p:nvPr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Moon 1203"/>
          <p:cNvSpPr/>
          <p:nvPr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Rectangle 1204"/>
          <p:cNvSpPr/>
          <p:nvPr/>
        </p:nvSpPr>
        <p:spPr>
          <a:xfrm>
            <a:off x="914168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Oval 1205"/>
          <p:cNvSpPr/>
          <p:nvPr/>
        </p:nvSpPr>
        <p:spPr>
          <a:xfrm>
            <a:off x="921006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Moon 1206"/>
          <p:cNvSpPr/>
          <p:nvPr/>
        </p:nvSpPr>
        <p:spPr>
          <a:xfrm>
            <a:off x="921006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Rectangle 1207"/>
          <p:cNvSpPr/>
          <p:nvPr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Oval 1208"/>
          <p:cNvSpPr/>
          <p:nvPr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Moon 1209"/>
          <p:cNvSpPr/>
          <p:nvPr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1" name="Rectangle 1210"/>
          <p:cNvSpPr/>
          <p:nvPr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Oval 1211"/>
          <p:cNvSpPr/>
          <p:nvPr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Moon 1212"/>
          <p:cNvSpPr/>
          <p:nvPr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4" name="Rectangle 1213"/>
          <p:cNvSpPr/>
          <p:nvPr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Oval 1214"/>
          <p:cNvSpPr/>
          <p:nvPr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Moon 1215"/>
          <p:cNvSpPr/>
          <p:nvPr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7" name="Rectangle 1216"/>
          <p:cNvSpPr/>
          <p:nvPr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Oval 1217"/>
          <p:cNvSpPr/>
          <p:nvPr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Moon 1218"/>
          <p:cNvSpPr/>
          <p:nvPr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Rectangle 1219"/>
          <p:cNvSpPr/>
          <p:nvPr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21" name="Oval 1220"/>
          <p:cNvSpPr/>
          <p:nvPr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Moon 1221"/>
          <p:cNvSpPr/>
          <p:nvPr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Rectangle 1222"/>
          <p:cNvSpPr/>
          <p:nvPr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24" name="Oval 1223"/>
          <p:cNvSpPr/>
          <p:nvPr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Moon 1224"/>
          <p:cNvSpPr/>
          <p:nvPr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Rectangle 1225"/>
          <p:cNvSpPr/>
          <p:nvPr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Oval 1226"/>
          <p:cNvSpPr/>
          <p:nvPr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Moon 1227"/>
          <p:cNvSpPr/>
          <p:nvPr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Rectangle 1228"/>
          <p:cNvSpPr/>
          <p:nvPr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Oval 1229"/>
          <p:cNvSpPr/>
          <p:nvPr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Moon 1230"/>
          <p:cNvSpPr/>
          <p:nvPr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Rectangle 1231"/>
          <p:cNvSpPr/>
          <p:nvPr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3" name="Oval 1232"/>
          <p:cNvSpPr/>
          <p:nvPr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Moon 1233"/>
          <p:cNvSpPr/>
          <p:nvPr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5" name="Rectangle 1234"/>
          <p:cNvSpPr/>
          <p:nvPr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Oval 1235"/>
          <p:cNvSpPr/>
          <p:nvPr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Moon 1236"/>
          <p:cNvSpPr/>
          <p:nvPr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8" name="Rectangle 1237"/>
          <p:cNvSpPr/>
          <p:nvPr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Oval 1238"/>
          <p:cNvSpPr/>
          <p:nvPr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Moon 1239"/>
          <p:cNvSpPr/>
          <p:nvPr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Rectangle 1240"/>
          <p:cNvSpPr/>
          <p:nvPr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Oval 1241"/>
          <p:cNvSpPr/>
          <p:nvPr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Moon 1242"/>
          <p:cNvSpPr/>
          <p:nvPr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Rectangle 1243"/>
          <p:cNvSpPr/>
          <p:nvPr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Oval 1244"/>
          <p:cNvSpPr/>
          <p:nvPr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Moon 1245"/>
          <p:cNvSpPr/>
          <p:nvPr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7" name="Rectangle 1246"/>
          <p:cNvSpPr/>
          <p:nvPr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48" name="Oval 1247"/>
          <p:cNvSpPr/>
          <p:nvPr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Moon 1248"/>
          <p:cNvSpPr/>
          <p:nvPr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0" name="Rectangle 1249"/>
          <p:cNvSpPr/>
          <p:nvPr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Oval 1250"/>
          <p:cNvSpPr/>
          <p:nvPr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Moon 1251"/>
          <p:cNvSpPr/>
          <p:nvPr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3" name="Rectangle 1252"/>
          <p:cNvSpPr/>
          <p:nvPr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Oval 1253"/>
          <p:cNvSpPr/>
          <p:nvPr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Moon 1254"/>
          <p:cNvSpPr/>
          <p:nvPr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Rectangle 1255"/>
          <p:cNvSpPr/>
          <p:nvPr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Oval 1256"/>
          <p:cNvSpPr/>
          <p:nvPr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Moon 1257"/>
          <p:cNvSpPr/>
          <p:nvPr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Rectangle 1258"/>
          <p:cNvSpPr/>
          <p:nvPr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Oval 1259"/>
          <p:cNvSpPr/>
          <p:nvPr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Moon 1260"/>
          <p:cNvSpPr/>
          <p:nvPr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2" name="Rectangle 1261"/>
          <p:cNvSpPr/>
          <p:nvPr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Oval 1262"/>
          <p:cNvSpPr/>
          <p:nvPr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Moon 1263"/>
          <p:cNvSpPr/>
          <p:nvPr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Rectangle 1270"/>
          <p:cNvSpPr/>
          <p:nvPr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72" name="Oval 1271"/>
          <p:cNvSpPr/>
          <p:nvPr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Moon 1272"/>
          <p:cNvSpPr/>
          <p:nvPr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4" name="Rectangle 1273"/>
          <p:cNvSpPr/>
          <p:nvPr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Oval 1274"/>
          <p:cNvSpPr/>
          <p:nvPr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6" name="Moon 1275"/>
          <p:cNvSpPr/>
          <p:nvPr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Rectangle 1276"/>
          <p:cNvSpPr/>
          <p:nvPr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8" name="Oval 1277"/>
          <p:cNvSpPr/>
          <p:nvPr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Moon 1278"/>
          <p:cNvSpPr/>
          <p:nvPr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0" name="Rectangle 1279"/>
          <p:cNvSpPr/>
          <p:nvPr/>
        </p:nvSpPr>
        <p:spPr>
          <a:xfrm>
            <a:off x="914168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81" name="Oval 1280"/>
          <p:cNvSpPr/>
          <p:nvPr/>
        </p:nvSpPr>
        <p:spPr>
          <a:xfrm>
            <a:off x="921006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Moon 1281"/>
          <p:cNvSpPr/>
          <p:nvPr/>
        </p:nvSpPr>
        <p:spPr>
          <a:xfrm>
            <a:off x="921006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Rectangle 1282"/>
          <p:cNvSpPr/>
          <p:nvPr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4" name="Oval 1283"/>
          <p:cNvSpPr/>
          <p:nvPr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Moon 1284"/>
          <p:cNvSpPr/>
          <p:nvPr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Rectangle 1285"/>
          <p:cNvSpPr/>
          <p:nvPr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Oval 1286"/>
          <p:cNvSpPr/>
          <p:nvPr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Moon 1287"/>
          <p:cNvSpPr/>
          <p:nvPr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Rectangle 1288"/>
          <p:cNvSpPr/>
          <p:nvPr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0" name="Oval 1289"/>
          <p:cNvSpPr/>
          <p:nvPr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1" name="Moon 1290"/>
          <p:cNvSpPr/>
          <p:nvPr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2" name="Rectangle 1291"/>
          <p:cNvSpPr/>
          <p:nvPr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3" name="Oval 1292"/>
          <p:cNvSpPr/>
          <p:nvPr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4" name="Moon 1293"/>
          <p:cNvSpPr/>
          <p:nvPr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Rectangle 1294"/>
          <p:cNvSpPr/>
          <p:nvPr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96" name="Oval 1295"/>
          <p:cNvSpPr/>
          <p:nvPr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Moon 1296"/>
          <p:cNvSpPr/>
          <p:nvPr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Rectangle 1297"/>
          <p:cNvSpPr/>
          <p:nvPr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99" name="Oval 1298"/>
          <p:cNvSpPr/>
          <p:nvPr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Moon 1299"/>
          <p:cNvSpPr/>
          <p:nvPr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Rectangle 1300"/>
          <p:cNvSpPr/>
          <p:nvPr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Oval 1301"/>
          <p:cNvSpPr/>
          <p:nvPr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Moon 1302"/>
          <p:cNvSpPr/>
          <p:nvPr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Rectangle 1303"/>
          <p:cNvSpPr/>
          <p:nvPr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Oval 1304"/>
          <p:cNvSpPr/>
          <p:nvPr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Moon 1305"/>
          <p:cNvSpPr/>
          <p:nvPr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Rectangle 1306"/>
          <p:cNvSpPr/>
          <p:nvPr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08" name="Oval 1307"/>
          <p:cNvSpPr/>
          <p:nvPr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Moon 1308"/>
          <p:cNvSpPr/>
          <p:nvPr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Rectangle 1309"/>
          <p:cNvSpPr/>
          <p:nvPr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Oval 1310"/>
          <p:cNvSpPr/>
          <p:nvPr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Moon 1311"/>
          <p:cNvSpPr/>
          <p:nvPr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Rectangle 1312"/>
          <p:cNvSpPr/>
          <p:nvPr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Oval 1313"/>
          <p:cNvSpPr/>
          <p:nvPr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Moon 1314"/>
          <p:cNvSpPr/>
          <p:nvPr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Rectangle 1315"/>
          <p:cNvSpPr/>
          <p:nvPr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Oval 1316"/>
          <p:cNvSpPr/>
          <p:nvPr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Moon 1317"/>
          <p:cNvSpPr/>
          <p:nvPr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Rectangle 1318"/>
          <p:cNvSpPr/>
          <p:nvPr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20" name="Oval 1319"/>
          <p:cNvSpPr/>
          <p:nvPr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Moon 1320"/>
          <p:cNvSpPr/>
          <p:nvPr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Rectangle 1321"/>
          <p:cNvSpPr/>
          <p:nvPr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Oval 1322"/>
          <p:cNvSpPr/>
          <p:nvPr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Moon 1323"/>
          <p:cNvSpPr/>
          <p:nvPr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Rectangle 1324"/>
          <p:cNvSpPr/>
          <p:nvPr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Oval 1325"/>
          <p:cNvSpPr/>
          <p:nvPr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Moon 1326"/>
          <p:cNvSpPr/>
          <p:nvPr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Rectangle 1327"/>
          <p:cNvSpPr/>
          <p:nvPr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Oval 1328"/>
          <p:cNvSpPr/>
          <p:nvPr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Moon 1329"/>
          <p:cNvSpPr/>
          <p:nvPr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Rectangle 1330"/>
          <p:cNvSpPr/>
          <p:nvPr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Oval 1331"/>
          <p:cNvSpPr/>
          <p:nvPr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Moon 1332"/>
          <p:cNvSpPr/>
          <p:nvPr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Rectangle 1333"/>
          <p:cNvSpPr/>
          <p:nvPr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Oval 1334"/>
          <p:cNvSpPr/>
          <p:nvPr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Moon 1335"/>
          <p:cNvSpPr/>
          <p:nvPr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Rectangle 1336"/>
          <p:cNvSpPr/>
          <p:nvPr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Oval 1337"/>
          <p:cNvSpPr/>
          <p:nvPr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9" name="Moon 1338"/>
          <p:cNvSpPr/>
          <p:nvPr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Rectangle 1345"/>
          <p:cNvSpPr/>
          <p:nvPr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47" name="Oval 1346"/>
          <p:cNvSpPr/>
          <p:nvPr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Moon 1347"/>
          <p:cNvSpPr/>
          <p:nvPr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9" name="Rectangle 1348"/>
          <p:cNvSpPr/>
          <p:nvPr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Oval 1349"/>
          <p:cNvSpPr/>
          <p:nvPr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1" name="Moon 1350"/>
          <p:cNvSpPr/>
          <p:nvPr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Rectangle 1351"/>
          <p:cNvSpPr/>
          <p:nvPr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Oval 1352"/>
          <p:cNvSpPr/>
          <p:nvPr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Moon 1353"/>
          <p:cNvSpPr/>
          <p:nvPr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5" name="Rectangle 1354"/>
          <p:cNvSpPr/>
          <p:nvPr/>
        </p:nvSpPr>
        <p:spPr>
          <a:xfrm>
            <a:off x="9141684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6" name="Oval 1355"/>
          <p:cNvSpPr/>
          <p:nvPr/>
        </p:nvSpPr>
        <p:spPr>
          <a:xfrm>
            <a:off x="921006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Moon 1356"/>
          <p:cNvSpPr/>
          <p:nvPr/>
        </p:nvSpPr>
        <p:spPr>
          <a:xfrm>
            <a:off x="921006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Rectangle 1357"/>
          <p:cNvSpPr/>
          <p:nvPr/>
        </p:nvSpPr>
        <p:spPr>
          <a:xfrm>
            <a:off x="9522588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Oval 1358"/>
          <p:cNvSpPr/>
          <p:nvPr/>
        </p:nvSpPr>
        <p:spPr>
          <a:xfrm>
            <a:off x="959096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Moon 1359"/>
          <p:cNvSpPr/>
          <p:nvPr/>
        </p:nvSpPr>
        <p:spPr>
          <a:xfrm>
            <a:off x="959096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Rectangle 1360"/>
          <p:cNvSpPr/>
          <p:nvPr/>
        </p:nvSpPr>
        <p:spPr>
          <a:xfrm>
            <a:off x="9903491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2" name="Oval 1361"/>
          <p:cNvSpPr/>
          <p:nvPr/>
        </p:nvSpPr>
        <p:spPr>
          <a:xfrm>
            <a:off x="997186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Moon 1362"/>
          <p:cNvSpPr/>
          <p:nvPr/>
        </p:nvSpPr>
        <p:spPr>
          <a:xfrm>
            <a:off x="997186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Rectangle 1363"/>
          <p:cNvSpPr/>
          <p:nvPr/>
        </p:nvSpPr>
        <p:spPr>
          <a:xfrm>
            <a:off x="10284395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5" name="Oval 1364"/>
          <p:cNvSpPr/>
          <p:nvPr/>
        </p:nvSpPr>
        <p:spPr>
          <a:xfrm>
            <a:off x="1035277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Moon 1365"/>
          <p:cNvSpPr/>
          <p:nvPr/>
        </p:nvSpPr>
        <p:spPr>
          <a:xfrm>
            <a:off x="1035277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Rectangle 1366"/>
          <p:cNvSpPr/>
          <p:nvPr/>
        </p:nvSpPr>
        <p:spPr>
          <a:xfrm>
            <a:off x="1066529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8" name="Oval 1367"/>
          <p:cNvSpPr/>
          <p:nvPr/>
        </p:nvSpPr>
        <p:spPr>
          <a:xfrm>
            <a:off x="1073367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9" name="Moon 1368"/>
          <p:cNvSpPr/>
          <p:nvPr/>
        </p:nvSpPr>
        <p:spPr>
          <a:xfrm>
            <a:off x="1073367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0" name="Rectangle 1369"/>
          <p:cNvSpPr/>
          <p:nvPr/>
        </p:nvSpPr>
        <p:spPr>
          <a:xfrm>
            <a:off x="11046202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1" name="Oval 1370"/>
          <p:cNvSpPr/>
          <p:nvPr/>
        </p:nvSpPr>
        <p:spPr>
          <a:xfrm>
            <a:off x="111145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2" name="Moon 1371"/>
          <p:cNvSpPr/>
          <p:nvPr/>
        </p:nvSpPr>
        <p:spPr>
          <a:xfrm>
            <a:off x="111145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Rectangle 1372"/>
          <p:cNvSpPr/>
          <p:nvPr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4" name="Oval 1373"/>
          <p:cNvSpPr/>
          <p:nvPr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5" name="Moon 1374"/>
          <p:cNvSpPr/>
          <p:nvPr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Rectangle 1375"/>
          <p:cNvSpPr/>
          <p:nvPr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7" name="Oval 1376"/>
          <p:cNvSpPr/>
          <p:nvPr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8" name="Moon 1377"/>
          <p:cNvSpPr/>
          <p:nvPr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Rectangle 1378"/>
          <p:cNvSpPr/>
          <p:nvPr/>
        </p:nvSpPr>
        <p:spPr>
          <a:xfrm>
            <a:off x="952258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Oval 1379"/>
          <p:cNvSpPr/>
          <p:nvPr/>
        </p:nvSpPr>
        <p:spPr>
          <a:xfrm>
            <a:off x="959096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Moon 1380"/>
          <p:cNvSpPr/>
          <p:nvPr/>
        </p:nvSpPr>
        <p:spPr>
          <a:xfrm>
            <a:off x="959096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2" name="Rectangle 1381"/>
          <p:cNvSpPr/>
          <p:nvPr/>
        </p:nvSpPr>
        <p:spPr>
          <a:xfrm>
            <a:off x="9903491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Oval 1382"/>
          <p:cNvSpPr/>
          <p:nvPr/>
        </p:nvSpPr>
        <p:spPr>
          <a:xfrm>
            <a:off x="997186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Moon 1383"/>
          <p:cNvSpPr/>
          <p:nvPr/>
        </p:nvSpPr>
        <p:spPr>
          <a:xfrm>
            <a:off x="997186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5" name="Rectangle 1384"/>
          <p:cNvSpPr/>
          <p:nvPr/>
        </p:nvSpPr>
        <p:spPr>
          <a:xfrm>
            <a:off x="1028439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Oval 1385"/>
          <p:cNvSpPr/>
          <p:nvPr/>
        </p:nvSpPr>
        <p:spPr>
          <a:xfrm>
            <a:off x="1035277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7" name="Moon 1386"/>
          <p:cNvSpPr/>
          <p:nvPr/>
        </p:nvSpPr>
        <p:spPr>
          <a:xfrm>
            <a:off x="1035277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Rectangle 1387"/>
          <p:cNvSpPr/>
          <p:nvPr/>
        </p:nvSpPr>
        <p:spPr>
          <a:xfrm>
            <a:off x="10665298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89" name="Oval 1388"/>
          <p:cNvSpPr/>
          <p:nvPr/>
        </p:nvSpPr>
        <p:spPr>
          <a:xfrm>
            <a:off x="1073367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Moon 1389"/>
          <p:cNvSpPr/>
          <p:nvPr/>
        </p:nvSpPr>
        <p:spPr>
          <a:xfrm>
            <a:off x="1073367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Rectangle 1390"/>
          <p:cNvSpPr/>
          <p:nvPr/>
        </p:nvSpPr>
        <p:spPr>
          <a:xfrm>
            <a:off x="11046202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2" name="Oval 1391"/>
          <p:cNvSpPr/>
          <p:nvPr/>
        </p:nvSpPr>
        <p:spPr>
          <a:xfrm>
            <a:off x="111145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Moon 1392"/>
          <p:cNvSpPr/>
          <p:nvPr/>
        </p:nvSpPr>
        <p:spPr>
          <a:xfrm>
            <a:off x="111145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Rectangle 1393"/>
          <p:cNvSpPr/>
          <p:nvPr/>
        </p:nvSpPr>
        <p:spPr>
          <a:xfrm>
            <a:off x="1142710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Oval 1394"/>
          <p:cNvSpPr/>
          <p:nvPr/>
        </p:nvSpPr>
        <p:spPr>
          <a:xfrm>
            <a:off x="1149548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Moon 1395"/>
          <p:cNvSpPr/>
          <p:nvPr/>
        </p:nvSpPr>
        <p:spPr>
          <a:xfrm>
            <a:off x="1149548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Rectangle 1396"/>
          <p:cNvSpPr/>
          <p:nvPr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Oval 1397"/>
          <p:cNvSpPr/>
          <p:nvPr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" name="Moon 1398"/>
          <p:cNvSpPr/>
          <p:nvPr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Rectangle 1399"/>
          <p:cNvSpPr/>
          <p:nvPr/>
        </p:nvSpPr>
        <p:spPr>
          <a:xfrm>
            <a:off x="952258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Oval 1400"/>
          <p:cNvSpPr/>
          <p:nvPr/>
        </p:nvSpPr>
        <p:spPr>
          <a:xfrm>
            <a:off x="959096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Moon 1401"/>
          <p:cNvSpPr/>
          <p:nvPr/>
        </p:nvSpPr>
        <p:spPr>
          <a:xfrm>
            <a:off x="959096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Rectangle 1402"/>
          <p:cNvSpPr/>
          <p:nvPr/>
        </p:nvSpPr>
        <p:spPr>
          <a:xfrm>
            <a:off x="990349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Oval 1403"/>
          <p:cNvSpPr/>
          <p:nvPr/>
        </p:nvSpPr>
        <p:spPr>
          <a:xfrm>
            <a:off x="997186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Moon 1404"/>
          <p:cNvSpPr/>
          <p:nvPr/>
        </p:nvSpPr>
        <p:spPr>
          <a:xfrm>
            <a:off x="997186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Rectangle 1405"/>
          <p:cNvSpPr/>
          <p:nvPr/>
        </p:nvSpPr>
        <p:spPr>
          <a:xfrm>
            <a:off x="1028439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Oval 1406"/>
          <p:cNvSpPr/>
          <p:nvPr/>
        </p:nvSpPr>
        <p:spPr>
          <a:xfrm>
            <a:off x="1035277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Moon 1407"/>
          <p:cNvSpPr/>
          <p:nvPr/>
        </p:nvSpPr>
        <p:spPr>
          <a:xfrm>
            <a:off x="1035277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Rectangle 1408"/>
          <p:cNvSpPr/>
          <p:nvPr/>
        </p:nvSpPr>
        <p:spPr>
          <a:xfrm>
            <a:off x="10665298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0" name="Oval 1409"/>
          <p:cNvSpPr/>
          <p:nvPr/>
        </p:nvSpPr>
        <p:spPr>
          <a:xfrm>
            <a:off x="1073367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Moon 1410"/>
          <p:cNvSpPr/>
          <p:nvPr/>
        </p:nvSpPr>
        <p:spPr>
          <a:xfrm>
            <a:off x="1073367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Rectangle 1411"/>
          <p:cNvSpPr/>
          <p:nvPr/>
        </p:nvSpPr>
        <p:spPr>
          <a:xfrm>
            <a:off x="110462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3" name="Oval 1412"/>
          <p:cNvSpPr/>
          <p:nvPr/>
        </p:nvSpPr>
        <p:spPr>
          <a:xfrm>
            <a:off x="111145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Moon 1413"/>
          <p:cNvSpPr/>
          <p:nvPr/>
        </p:nvSpPr>
        <p:spPr>
          <a:xfrm>
            <a:off x="111145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Rectangle 1414"/>
          <p:cNvSpPr/>
          <p:nvPr/>
        </p:nvSpPr>
        <p:spPr>
          <a:xfrm>
            <a:off x="1142710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Oval 1415"/>
          <p:cNvSpPr/>
          <p:nvPr/>
        </p:nvSpPr>
        <p:spPr>
          <a:xfrm>
            <a:off x="1149548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Moon 1416"/>
          <p:cNvSpPr/>
          <p:nvPr/>
        </p:nvSpPr>
        <p:spPr>
          <a:xfrm>
            <a:off x="1149548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Rectangle 1417"/>
          <p:cNvSpPr/>
          <p:nvPr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9" name="Oval 1418"/>
          <p:cNvSpPr/>
          <p:nvPr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0" name="Moon 1419"/>
          <p:cNvSpPr/>
          <p:nvPr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Rectangle 1420"/>
          <p:cNvSpPr/>
          <p:nvPr/>
        </p:nvSpPr>
        <p:spPr>
          <a:xfrm>
            <a:off x="952258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Oval 1421"/>
          <p:cNvSpPr/>
          <p:nvPr/>
        </p:nvSpPr>
        <p:spPr>
          <a:xfrm>
            <a:off x="959096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Moon 1422"/>
          <p:cNvSpPr/>
          <p:nvPr/>
        </p:nvSpPr>
        <p:spPr>
          <a:xfrm>
            <a:off x="959096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Rectangle 1423"/>
          <p:cNvSpPr/>
          <p:nvPr/>
        </p:nvSpPr>
        <p:spPr>
          <a:xfrm>
            <a:off x="9903491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Oval 1424"/>
          <p:cNvSpPr/>
          <p:nvPr/>
        </p:nvSpPr>
        <p:spPr>
          <a:xfrm>
            <a:off x="997186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Moon 1425"/>
          <p:cNvSpPr/>
          <p:nvPr/>
        </p:nvSpPr>
        <p:spPr>
          <a:xfrm>
            <a:off x="997186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Rectangle 1426"/>
          <p:cNvSpPr/>
          <p:nvPr/>
        </p:nvSpPr>
        <p:spPr>
          <a:xfrm>
            <a:off x="10284395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Oval 1427"/>
          <p:cNvSpPr/>
          <p:nvPr/>
        </p:nvSpPr>
        <p:spPr>
          <a:xfrm>
            <a:off x="1035277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Moon 1428"/>
          <p:cNvSpPr/>
          <p:nvPr/>
        </p:nvSpPr>
        <p:spPr>
          <a:xfrm>
            <a:off x="1035277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Rectangle 1429"/>
          <p:cNvSpPr/>
          <p:nvPr/>
        </p:nvSpPr>
        <p:spPr>
          <a:xfrm>
            <a:off x="1066529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Oval 1430"/>
          <p:cNvSpPr/>
          <p:nvPr/>
        </p:nvSpPr>
        <p:spPr>
          <a:xfrm>
            <a:off x="1073367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Moon 1431"/>
          <p:cNvSpPr/>
          <p:nvPr/>
        </p:nvSpPr>
        <p:spPr>
          <a:xfrm>
            <a:off x="1073367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Rectangle 1432"/>
          <p:cNvSpPr/>
          <p:nvPr/>
        </p:nvSpPr>
        <p:spPr>
          <a:xfrm>
            <a:off x="110462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Oval 1433"/>
          <p:cNvSpPr/>
          <p:nvPr/>
        </p:nvSpPr>
        <p:spPr>
          <a:xfrm>
            <a:off x="111145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Moon 1434"/>
          <p:cNvSpPr/>
          <p:nvPr/>
        </p:nvSpPr>
        <p:spPr>
          <a:xfrm>
            <a:off x="111145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Rectangle 1435"/>
          <p:cNvSpPr/>
          <p:nvPr/>
        </p:nvSpPr>
        <p:spPr>
          <a:xfrm>
            <a:off x="11427105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Oval 1436"/>
          <p:cNvSpPr/>
          <p:nvPr/>
        </p:nvSpPr>
        <p:spPr>
          <a:xfrm>
            <a:off x="1149548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Moon 1437"/>
          <p:cNvSpPr/>
          <p:nvPr/>
        </p:nvSpPr>
        <p:spPr>
          <a:xfrm>
            <a:off x="1149548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Rectangle 1438"/>
          <p:cNvSpPr/>
          <p:nvPr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Oval 1439"/>
          <p:cNvSpPr/>
          <p:nvPr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1" name="Moon 1440"/>
          <p:cNvSpPr/>
          <p:nvPr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Rectangle 1441"/>
          <p:cNvSpPr/>
          <p:nvPr/>
        </p:nvSpPr>
        <p:spPr>
          <a:xfrm>
            <a:off x="9522588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Oval 1442"/>
          <p:cNvSpPr/>
          <p:nvPr/>
        </p:nvSpPr>
        <p:spPr>
          <a:xfrm>
            <a:off x="959096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4" name="Moon 1443"/>
          <p:cNvSpPr/>
          <p:nvPr/>
        </p:nvSpPr>
        <p:spPr>
          <a:xfrm>
            <a:off x="959096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Rectangle 1444"/>
          <p:cNvSpPr/>
          <p:nvPr/>
        </p:nvSpPr>
        <p:spPr>
          <a:xfrm>
            <a:off x="9903491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Oval 1445"/>
          <p:cNvSpPr/>
          <p:nvPr/>
        </p:nvSpPr>
        <p:spPr>
          <a:xfrm>
            <a:off x="997186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Moon 1446"/>
          <p:cNvSpPr/>
          <p:nvPr/>
        </p:nvSpPr>
        <p:spPr>
          <a:xfrm>
            <a:off x="997186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8" name="Rectangle 1447"/>
          <p:cNvSpPr/>
          <p:nvPr/>
        </p:nvSpPr>
        <p:spPr>
          <a:xfrm>
            <a:off x="10284395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Oval 1448"/>
          <p:cNvSpPr/>
          <p:nvPr/>
        </p:nvSpPr>
        <p:spPr>
          <a:xfrm>
            <a:off x="1035277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Moon 1449"/>
          <p:cNvSpPr/>
          <p:nvPr/>
        </p:nvSpPr>
        <p:spPr>
          <a:xfrm>
            <a:off x="1035277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1" name="Rectangle 1450"/>
          <p:cNvSpPr/>
          <p:nvPr/>
        </p:nvSpPr>
        <p:spPr>
          <a:xfrm>
            <a:off x="1066529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Oval 1451"/>
          <p:cNvSpPr/>
          <p:nvPr/>
        </p:nvSpPr>
        <p:spPr>
          <a:xfrm>
            <a:off x="1073367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3" name="Moon 1452"/>
          <p:cNvSpPr/>
          <p:nvPr/>
        </p:nvSpPr>
        <p:spPr>
          <a:xfrm>
            <a:off x="1073367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Rectangle 1453"/>
          <p:cNvSpPr/>
          <p:nvPr/>
        </p:nvSpPr>
        <p:spPr>
          <a:xfrm>
            <a:off x="11046202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Oval 1454"/>
          <p:cNvSpPr/>
          <p:nvPr/>
        </p:nvSpPr>
        <p:spPr>
          <a:xfrm>
            <a:off x="111145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Moon 1455"/>
          <p:cNvSpPr/>
          <p:nvPr/>
        </p:nvSpPr>
        <p:spPr>
          <a:xfrm>
            <a:off x="111145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Rectangle 1456"/>
          <p:cNvSpPr/>
          <p:nvPr/>
        </p:nvSpPr>
        <p:spPr>
          <a:xfrm>
            <a:off x="11427105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Oval 1457"/>
          <p:cNvSpPr/>
          <p:nvPr/>
        </p:nvSpPr>
        <p:spPr>
          <a:xfrm>
            <a:off x="1149548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Moon 1458"/>
          <p:cNvSpPr/>
          <p:nvPr/>
        </p:nvSpPr>
        <p:spPr>
          <a:xfrm>
            <a:off x="1149548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Rectangle 1459"/>
          <p:cNvSpPr/>
          <p:nvPr/>
        </p:nvSpPr>
        <p:spPr>
          <a:xfrm>
            <a:off x="11808002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61" name="Oval 1460"/>
          <p:cNvSpPr/>
          <p:nvPr/>
        </p:nvSpPr>
        <p:spPr>
          <a:xfrm>
            <a:off x="118763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Moon 1461"/>
          <p:cNvSpPr/>
          <p:nvPr/>
        </p:nvSpPr>
        <p:spPr>
          <a:xfrm>
            <a:off x="118763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Rectangle 1462"/>
          <p:cNvSpPr/>
          <p:nvPr/>
        </p:nvSpPr>
        <p:spPr>
          <a:xfrm>
            <a:off x="9522588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Oval 1463"/>
          <p:cNvSpPr/>
          <p:nvPr/>
        </p:nvSpPr>
        <p:spPr>
          <a:xfrm>
            <a:off x="959096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Moon 1464"/>
          <p:cNvSpPr/>
          <p:nvPr/>
        </p:nvSpPr>
        <p:spPr>
          <a:xfrm>
            <a:off x="959096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Rectangle 1465"/>
          <p:cNvSpPr/>
          <p:nvPr/>
        </p:nvSpPr>
        <p:spPr>
          <a:xfrm>
            <a:off x="9903491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Oval 1466"/>
          <p:cNvSpPr/>
          <p:nvPr/>
        </p:nvSpPr>
        <p:spPr>
          <a:xfrm>
            <a:off x="997186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Moon 1467"/>
          <p:cNvSpPr/>
          <p:nvPr/>
        </p:nvSpPr>
        <p:spPr>
          <a:xfrm>
            <a:off x="997186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Rectangle 1468"/>
          <p:cNvSpPr/>
          <p:nvPr/>
        </p:nvSpPr>
        <p:spPr>
          <a:xfrm>
            <a:off x="10284395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Oval 1469"/>
          <p:cNvSpPr/>
          <p:nvPr/>
        </p:nvSpPr>
        <p:spPr>
          <a:xfrm>
            <a:off x="1035277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Moon 1470"/>
          <p:cNvSpPr/>
          <p:nvPr/>
        </p:nvSpPr>
        <p:spPr>
          <a:xfrm>
            <a:off x="1035277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Rectangle 1471"/>
          <p:cNvSpPr/>
          <p:nvPr/>
        </p:nvSpPr>
        <p:spPr>
          <a:xfrm>
            <a:off x="1066529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73" name="Oval 1472"/>
          <p:cNvSpPr/>
          <p:nvPr/>
        </p:nvSpPr>
        <p:spPr>
          <a:xfrm>
            <a:off x="1073367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Moon 1473"/>
          <p:cNvSpPr/>
          <p:nvPr/>
        </p:nvSpPr>
        <p:spPr>
          <a:xfrm>
            <a:off x="1073367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Rectangle 1474"/>
          <p:cNvSpPr/>
          <p:nvPr/>
        </p:nvSpPr>
        <p:spPr>
          <a:xfrm>
            <a:off x="110462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76" name="Oval 1475"/>
          <p:cNvSpPr/>
          <p:nvPr/>
        </p:nvSpPr>
        <p:spPr>
          <a:xfrm>
            <a:off x="111145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Moon 1476"/>
          <p:cNvSpPr/>
          <p:nvPr/>
        </p:nvSpPr>
        <p:spPr>
          <a:xfrm>
            <a:off x="111145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Rectangle 1477"/>
          <p:cNvSpPr/>
          <p:nvPr/>
        </p:nvSpPr>
        <p:spPr>
          <a:xfrm>
            <a:off x="11427105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79" name="Oval 1478"/>
          <p:cNvSpPr/>
          <p:nvPr/>
        </p:nvSpPr>
        <p:spPr>
          <a:xfrm>
            <a:off x="1149548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Moon 1479"/>
          <p:cNvSpPr/>
          <p:nvPr/>
        </p:nvSpPr>
        <p:spPr>
          <a:xfrm>
            <a:off x="1149548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Rectangle 1480"/>
          <p:cNvSpPr/>
          <p:nvPr/>
        </p:nvSpPr>
        <p:spPr>
          <a:xfrm>
            <a:off x="118080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82" name="Oval 1481"/>
          <p:cNvSpPr/>
          <p:nvPr/>
        </p:nvSpPr>
        <p:spPr>
          <a:xfrm>
            <a:off x="118763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Moon 1482"/>
          <p:cNvSpPr/>
          <p:nvPr/>
        </p:nvSpPr>
        <p:spPr>
          <a:xfrm>
            <a:off x="118763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Rectangle 1483"/>
          <p:cNvSpPr/>
          <p:nvPr/>
        </p:nvSpPr>
        <p:spPr>
          <a:xfrm>
            <a:off x="9522588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Oval 1484"/>
          <p:cNvSpPr/>
          <p:nvPr/>
        </p:nvSpPr>
        <p:spPr>
          <a:xfrm>
            <a:off x="959096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Moon 1485"/>
          <p:cNvSpPr/>
          <p:nvPr/>
        </p:nvSpPr>
        <p:spPr>
          <a:xfrm>
            <a:off x="959096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Rectangle 1486"/>
          <p:cNvSpPr/>
          <p:nvPr/>
        </p:nvSpPr>
        <p:spPr>
          <a:xfrm>
            <a:off x="9903491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Oval 1487"/>
          <p:cNvSpPr/>
          <p:nvPr/>
        </p:nvSpPr>
        <p:spPr>
          <a:xfrm>
            <a:off x="997186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Moon 1488"/>
          <p:cNvSpPr/>
          <p:nvPr/>
        </p:nvSpPr>
        <p:spPr>
          <a:xfrm>
            <a:off x="997186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Rectangle 1489"/>
          <p:cNvSpPr/>
          <p:nvPr/>
        </p:nvSpPr>
        <p:spPr>
          <a:xfrm>
            <a:off x="10284395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Oval 1490"/>
          <p:cNvSpPr/>
          <p:nvPr/>
        </p:nvSpPr>
        <p:spPr>
          <a:xfrm>
            <a:off x="1035277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Moon 1491"/>
          <p:cNvSpPr/>
          <p:nvPr/>
        </p:nvSpPr>
        <p:spPr>
          <a:xfrm>
            <a:off x="1035277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Rectangle 1492"/>
          <p:cNvSpPr/>
          <p:nvPr/>
        </p:nvSpPr>
        <p:spPr>
          <a:xfrm>
            <a:off x="10665298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4" name="Oval 1493"/>
          <p:cNvSpPr/>
          <p:nvPr/>
        </p:nvSpPr>
        <p:spPr>
          <a:xfrm>
            <a:off x="1073367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5" name="Moon 1494"/>
          <p:cNvSpPr/>
          <p:nvPr/>
        </p:nvSpPr>
        <p:spPr>
          <a:xfrm>
            <a:off x="1073367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Rectangle 1495"/>
          <p:cNvSpPr/>
          <p:nvPr/>
        </p:nvSpPr>
        <p:spPr>
          <a:xfrm>
            <a:off x="110462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7" name="Oval 1496"/>
          <p:cNvSpPr/>
          <p:nvPr/>
        </p:nvSpPr>
        <p:spPr>
          <a:xfrm>
            <a:off x="111145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8" name="Moon 1497"/>
          <p:cNvSpPr/>
          <p:nvPr/>
        </p:nvSpPr>
        <p:spPr>
          <a:xfrm>
            <a:off x="111145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Rectangle 1498"/>
          <p:cNvSpPr/>
          <p:nvPr/>
        </p:nvSpPr>
        <p:spPr>
          <a:xfrm>
            <a:off x="11427105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0" name="Oval 1499"/>
          <p:cNvSpPr/>
          <p:nvPr/>
        </p:nvSpPr>
        <p:spPr>
          <a:xfrm>
            <a:off x="1149548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Moon 1500"/>
          <p:cNvSpPr/>
          <p:nvPr/>
        </p:nvSpPr>
        <p:spPr>
          <a:xfrm>
            <a:off x="1149548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Rectangle 1501"/>
          <p:cNvSpPr/>
          <p:nvPr/>
        </p:nvSpPr>
        <p:spPr>
          <a:xfrm>
            <a:off x="118080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3" name="Oval 1502"/>
          <p:cNvSpPr/>
          <p:nvPr/>
        </p:nvSpPr>
        <p:spPr>
          <a:xfrm>
            <a:off x="118763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Moon 1503"/>
          <p:cNvSpPr/>
          <p:nvPr/>
        </p:nvSpPr>
        <p:spPr>
          <a:xfrm>
            <a:off x="118763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Rectangle 1546"/>
          <p:cNvSpPr/>
          <p:nvPr/>
        </p:nvSpPr>
        <p:spPr>
          <a:xfrm>
            <a:off x="952258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Oval 1547"/>
          <p:cNvSpPr/>
          <p:nvPr/>
        </p:nvSpPr>
        <p:spPr>
          <a:xfrm>
            <a:off x="959096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Moon 1548"/>
          <p:cNvSpPr/>
          <p:nvPr/>
        </p:nvSpPr>
        <p:spPr>
          <a:xfrm>
            <a:off x="959096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Rectangle 1549"/>
          <p:cNvSpPr/>
          <p:nvPr/>
        </p:nvSpPr>
        <p:spPr>
          <a:xfrm>
            <a:off x="990349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1" name="Oval 1550"/>
          <p:cNvSpPr/>
          <p:nvPr/>
        </p:nvSpPr>
        <p:spPr>
          <a:xfrm>
            <a:off x="997186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Moon 1551"/>
          <p:cNvSpPr/>
          <p:nvPr/>
        </p:nvSpPr>
        <p:spPr>
          <a:xfrm>
            <a:off x="997186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Rectangle 1552"/>
          <p:cNvSpPr/>
          <p:nvPr/>
        </p:nvSpPr>
        <p:spPr>
          <a:xfrm>
            <a:off x="10284395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4" name="Oval 1553"/>
          <p:cNvSpPr/>
          <p:nvPr/>
        </p:nvSpPr>
        <p:spPr>
          <a:xfrm>
            <a:off x="10352771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5" name="Moon 1554"/>
          <p:cNvSpPr/>
          <p:nvPr/>
        </p:nvSpPr>
        <p:spPr>
          <a:xfrm>
            <a:off x="1035277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Rectangle 1555"/>
          <p:cNvSpPr/>
          <p:nvPr/>
        </p:nvSpPr>
        <p:spPr>
          <a:xfrm>
            <a:off x="10665298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Oval 1556"/>
          <p:cNvSpPr/>
          <p:nvPr/>
        </p:nvSpPr>
        <p:spPr>
          <a:xfrm>
            <a:off x="1073367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8" name="Moon 1557"/>
          <p:cNvSpPr/>
          <p:nvPr/>
        </p:nvSpPr>
        <p:spPr>
          <a:xfrm>
            <a:off x="1073367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Rectangle 1558"/>
          <p:cNvSpPr/>
          <p:nvPr/>
        </p:nvSpPr>
        <p:spPr>
          <a:xfrm>
            <a:off x="11046202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Oval 1559"/>
          <p:cNvSpPr/>
          <p:nvPr/>
        </p:nvSpPr>
        <p:spPr>
          <a:xfrm>
            <a:off x="111145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Moon 1560"/>
          <p:cNvSpPr/>
          <p:nvPr/>
        </p:nvSpPr>
        <p:spPr>
          <a:xfrm>
            <a:off x="111145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Rectangle 1561"/>
          <p:cNvSpPr/>
          <p:nvPr/>
        </p:nvSpPr>
        <p:spPr>
          <a:xfrm>
            <a:off x="11427105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Oval 1562"/>
          <p:cNvSpPr/>
          <p:nvPr/>
        </p:nvSpPr>
        <p:spPr>
          <a:xfrm>
            <a:off x="11495481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Moon 1563"/>
          <p:cNvSpPr/>
          <p:nvPr/>
        </p:nvSpPr>
        <p:spPr>
          <a:xfrm>
            <a:off x="1149548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Rectangle 1564"/>
          <p:cNvSpPr/>
          <p:nvPr/>
        </p:nvSpPr>
        <p:spPr>
          <a:xfrm>
            <a:off x="11808002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Oval 1565"/>
          <p:cNvSpPr/>
          <p:nvPr/>
        </p:nvSpPr>
        <p:spPr>
          <a:xfrm>
            <a:off x="118763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Moon 1566"/>
          <p:cNvSpPr/>
          <p:nvPr/>
        </p:nvSpPr>
        <p:spPr>
          <a:xfrm>
            <a:off x="118763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Rectangle 1567"/>
          <p:cNvSpPr/>
          <p:nvPr/>
        </p:nvSpPr>
        <p:spPr>
          <a:xfrm>
            <a:off x="9522588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Oval 1568"/>
          <p:cNvSpPr/>
          <p:nvPr/>
        </p:nvSpPr>
        <p:spPr>
          <a:xfrm>
            <a:off x="9590964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0" name="Moon 1569"/>
          <p:cNvSpPr/>
          <p:nvPr/>
        </p:nvSpPr>
        <p:spPr>
          <a:xfrm>
            <a:off x="9590964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Rectangle 1570"/>
          <p:cNvSpPr/>
          <p:nvPr/>
        </p:nvSpPr>
        <p:spPr>
          <a:xfrm>
            <a:off x="990349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Oval 1571"/>
          <p:cNvSpPr/>
          <p:nvPr/>
        </p:nvSpPr>
        <p:spPr>
          <a:xfrm>
            <a:off x="997186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3" name="Moon 1572"/>
          <p:cNvSpPr/>
          <p:nvPr/>
        </p:nvSpPr>
        <p:spPr>
          <a:xfrm>
            <a:off x="997186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Rectangle 1573"/>
          <p:cNvSpPr/>
          <p:nvPr/>
        </p:nvSpPr>
        <p:spPr>
          <a:xfrm>
            <a:off x="10284395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Oval 1574"/>
          <p:cNvSpPr/>
          <p:nvPr/>
        </p:nvSpPr>
        <p:spPr>
          <a:xfrm>
            <a:off x="10352771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6" name="Moon 1575"/>
          <p:cNvSpPr/>
          <p:nvPr/>
        </p:nvSpPr>
        <p:spPr>
          <a:xfrm>
            <a:off x="1035277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Rectangle 1576"/>
          <p:cNvSpPr/>
          <p:nvPr/>
        </p:nvSpPr>
        <p:spPr>
          <a:xfrm>
            <a:off x="10665298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8" name="Oval 1577"/>
          <p:cNvSpPr/>
          <p:nvPr/>
        </p:nvSpPr>
        <p:spPr>
          <a:xfrm>
            <a:off x="10733674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9" name="Moon 1578"/>
          <p:cNvSpPr/>
          <p:nvPr/>
        </p:nvSpPr>
        <p:spPr>
          <a:xfrm>
            <a:off x="10733674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Rectangle 1579"/>
          <p:cNvSpPr/>
          <p:nvPr/>
        </p:nvSpPr>
        <p:spPr>
          <a:xfrm>
            <a:off x="11046202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Oval 1580"/>
          <p:cNvSpPr/>
          <p:nvPr/>
        </p:nvSpPr>
        <p:spPr>
          <a:xfrm>
            <a:off x="111145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Moon 1581"/>
          <p:cNvSpPr/>
          <p:nvPr/>
        </p:nvSpPr>
        <p:spPr>
          <a:xfrm>
            <a:off x="111145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Rectangle 1582"/>
          <p:cNvSpPr/>
          <p:nvPr/>
        </p:nvSpPr>
        <p:spPr>
          <a:xfrm>
            <a:off x="11427105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Oval 1583"/>
          <p:cNvSpPr/>
          <p:nvPr/>
        </p:nvSpPr>
        <p:spPr>
          <a:xfrm>
            <a:off x="11495481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Moon 1584"/>
          <p:cNvSpPr/>
          <p:nvPr/>
        </p:nvSpPr>
        <p:spPr>
          <a:xfrm>
            <a:off x="1149548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Rectangle 1585"/>
          <p:cNvSpPr/>
          <p:nvPr/>
        </p:nvSpPr>
        <p:spPr>
          <a:xfrm>
            <a:off x="11808002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Oval 1586"/>
          <p:cNvSpPr/>
          <p:nvPr/>
        </p:nvSpPr>
        <p:spPr>
          <a:xfrm>
            <a:off x="118763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Moon 1587"/>
          <p:cNvSpPr/>
          <p:nvPr/>
        </p:nvSpPr>
        <p:spPr>
          <a:xfrm>
            <a:off x="118763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Rectangle 1588"/>
          <p:cNvSpPr/>
          <p:nvPr/>
        </p:nvSpPr>
        <p:spPr>
          <a:xfrm>
            <a:off x="9522588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Oval 1589"/>
          <p:cNvSpPr/>
          <p:nvPr/>
        </p:nvSpPr>
        <p:spPr>
          <a:xfrm>
            <a:off x="9590964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Moon 1590"/>
          <p:cNvSpPr/>
          <p:nvPr/>
        </p:nvSpPr>
        <p:spPr>
          <a:xfrm>
            <a:off x="9590964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Rectangle 1591"/>
          <p:cNvSpPr/>
          <p:nvPr/>
        </p:nvSpPr>
        <p:spPr>
          <a:xfrm>
            <a:off x="9903491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Oval 1592"/>
          <p:cNvSpPr/>
          <p:nvPr/>
        </p:nvSpPr>
        <p:spPr>
          <a:xfrm>
            <a:off x="997186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Moon 1593"/>
          <p:cNvSpPr/>
          <p:nvPr/>
        </p:nvSpPr>
        <p:spPr>
          <a:xfrm>
            <a:off x="997186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Rectangle 1594"/>
          <p:cNvSpPr/>
          <p:nvPr/>
        </p:nvSpPr>
        <p:spPr>
          <a:xfrm>
            <a:off x="10284395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6" name="Oval 1595"/>
          <p:cNvSpPr/>
          <p:nvPr/>
        </p:nvSpPr>
        <p:spPr>
          <a:xfrm>
            <a:off x="10352771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7" name="Moon 1596"/>
          <p:cNvSpPr/>
          <p:nvPr/>
        </p:nvSpPr>
        <p:spPr>
          <a:xfrm>
            <a:off x="1035277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8" name="Rectangle 1597"/>
          <p:cNvSpPr/>
          <p:nvPr/>
        </p:nvSpPr>
        <p:spPr>
          <a:xfrm>
            <a:off x="10665298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9" name="Oval 1598"/>
          <p:cNvSpPr/>
          <p:nvPr/>
        </p:nvSpPr>
        <p:spPr>
          <a:xfrm>
            <a:off x="10733674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0" name="Moon 1599"/>
          <p:cNvSpPr/>
          <p:nvPr/>
        </p:nvSpPr>
        <p:spPr>
          <a:xfrm>
            <a:off x="10733674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1" name="Rectangle 1600"/>
          <p:cNvSpPr/>
          <p:nvPr/>
        </p:nvSpPr>
        <p:spPr>
          <a:xfrm>
            <a:off x="11046202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2" name="Oval 1601"/>
          <p:cNvSpPr/>
          <p:nvPr/>
        </p:nvSpPr>
        <p:spPr>
          <a:xfrm>
            <a:off x="111145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3" name="Moon 1602"/>
          <p:cNvSpPr/>
          <p:nvPr/>
        </p:nvSpPr>
        <p:spPr>
          <a:xfrm>
            <a:off x="111145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4" name="Rectangle 1603"/>
          <p:cNvSpPr/>
          <p:nvPr/>
        </p:nvSpPr>
        <p:spPr>
          <a:xfrm>
            <a:off x="11427105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5" name="Oval 1604"/>
          <p:cNvSpPr/>
          <p:nvPr/>
        </p:nvSpPr>
        <p:spPr>
          <a:xfrm>
            <a:off x="11495481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6" name="Moon 1605"/>
          <p:cNvSpPr/>
          <p:nvPr/>
        </p:nvSpPr>
        <p:spPr>
          <a:xfrm>
            <a:off x="1149548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7" name="Rectangle 1606"/>
          <p:cNvSpPr/>
          <p:nvPr/>
        </p:nvSpPr>
        <p:spPr>
          <a:xfrm>
            <a:off x="11808002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8" name="Oval 1607"/>
          <p:cNvSpPr/>
          <p:nvPr/>
        </p:nvSpPr>
        <p:spPr>
          <a:xfrm>
            <a:off x="118763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9" name="Moon 1608"/>
          <p:cNvSpPr/>
          <p:nvPr/>
        </p:nvSpPr>
        <p:spPr>
          <a:xfrm>
            <a:off x="118763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0" name="Rectangle 1609"/>
          <p:cNvSpPr/>
          <p:nvPr/>
        </p:nvSpPr>
        <p:spPr>
          <a:xfrm>
            <a:off x="9522588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1" name="Oval 1610"/>
          <p:cNvSpPr/>
          <p:nvPr/>
        </p:nvSpPr>
        <p:spPr>
          <a:xfrm>
            <a:off x="9590964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2" name="Moon 1611"/>
          <p:cNvSpPr/>
          <p:nvPr/>
        </p:nvSpPr>
        <p:spPr>
          <a:xfrm>
            <a:off x="9590964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3" name="Rectangle 1612"/>
          <p:cNvSpPr/>
          <p:nvPr/>
        </p:nvSpPr>
        <p:spPr>
          <a:xfrm>
            <a:off x="990349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Oval 1613"/>
          <p:cNvSpPr/>
          <p:nvPr/>
        </p:nvSpPr>
        <p:spPr>
          <a:xfrm>
            <a:off x="997186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Moon 1614"/>
          <p:cNvSpPr/>
          <p:nvPr/>
        </p:nvSpPr>
        <p:spPr>
          <a:xfrm>
            <a:off x="997186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6" name="Rectangle 1615"/>
          <p:cNvSpPr/>
          <p:nvPr/>
        </p:nvSpPr>
        <p:spPr>
          <a:xfrm>
            <a:off x="10284395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Oval 1616"/>
          <p:cNvSpPr/>
          <p:nvPr/>
        </p:nvSpPr>
        <p:spPr>
          <a:xfrm>
            <a:off x="10352771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Moon 1617"/>
          <p:cNvSpPr/>
          <p:nvPr/>
        </p:nvSpPr>
        <p:spPr>
          <a:xfrm>
            <a:off x="10352771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Rectangle 1618"/>
          <p:cNvSpPr/>
          <p:nvPr/>
        </p:nvSpPr>
        <p:spPr>
          <a:xfrm>
            <a:off x="10665298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Oval 1619"/>
          <p:cNvSpPr/>
          <p:nvPr/>
        </p:nvSpPr>
        <p:spPr>
          <a:xfrm>
            <a:off x="10733674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Moon 1620"/>
          <p:cNvSpPr/>
          <p:nvPr/>
        </p:nvSpPr>
        <p:spPr>
          <a:xfrm>
            <a:off x="10733674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Rectangle 1621"/>
          <p:cNvSpPr/>
          <p:nvPr/>
        </p:nvSpPr>
        <p:spPr>
          <a:xfrm>
            <a:off x="11046202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Oval 1622"/>
          <p:cNvSpPr/>
          <p:nvPr/>
        </p:nvSpPr>
        <p:spPr>
          <a:xfrm>
            <a:off x="111145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Moon 1623"/>
          <p:cNvSpPr/>
          <p:nvPr/>
        </p:nvSpPr>
        <p:spPr>
          <a:xfrm>
            <a:off x="111145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Rectangle 1624"/>
          <p:cNvSpPr/>
          <p:nvPr/>
        </p:nvSpPr>
        <p:spPr>
          <a:xfrm>
            <a:off x="11427105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Oval 1625"/>
          <p:cNvSpPr/>
          <p:nvPr/>
        </p:nvSpPr>
        <p:spPr>
          <a:xfrm>
            <a:off x="11495481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Moon 1626"/>
          <p:cNvSpPr/>
          <p:nvPr/>
        </p:nvSpPr>
        <p:spPr>
          <a:xfrm>
            <a:off x="11495481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Rectangle 1627"/>
          <p:cNvSpPr/>
          <p:nvPr/>
        </p:nvSpPr>
        <p:spPr>
          <a:xfrm>
            <a:off x="11808002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Oval 1628"/>
          <p:cNvSpPr/>
          <p:nvPr/>
        </p:nvSpPr>
        <p:spPr>
          <a:xfrm>
            <a:off x="118763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Moon 1629"/>
          <p:cNvSpPr/>
          <p:nvPr/>
        </p:nvSpPr>
        <p:spPr>
          <a:xfrm>
            <a:off x="118763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1" name="Rectangle 1630"/>
          <p:cNvSpPr/>
          <p:nvPr/>
        </p:nvSpPr>
        <p:spPr>
          <a:xfrm>
            <a:off x="9522588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Oval 1631"/>
          <p:cNvSpPr/>
          <p:nvPr/>
        </p:nvSpPr>
        <p:spPr>
          <a:xfrm>
            <a:off x="959096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Moon 1632"/>
          <p:cNvSpPr/>
          <p:nvPr/>
        </p:nvSpPr>
        <p:spPr>
          <a:xfrm>
            <a:off x="959096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Rectangle 1633"/>
          <p:cNvSpPr/>
          <p:nvPr/>
        </p:nvSpPr>
        <p:spPr>
          <a:xfrm>
            <a:off x="990349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Oval 1634"/>
          <p:cNvSpPr/>
          <p:nvPr/>
        </p:nvSpPr>
        <p:spPr>
          <a:xfrm>
            <a:off x="997186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6" name="Moon 1635"/>
          <p:cNvSpPr/>
          <p:nvPr/>
        </p:nvSpPr>
        <p:spPr>
          <a:xfrm>
            <a:off x="997186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Rectangle 1636"/>
          <p:cNvSpPr/>
          <p:nvPr/>
        </p:nvSpPr>
        <p:spPr>
          <a:xfrm>
            <a:off x="10284395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8" name="Oval 1637"/>
          <p:cNvSpPr/>
          <p:nvPr/>
        </p:nvSpPr>
        <p:spPr>
          <a:xfrm>
            <a:off x="1035277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Moon 1638"/>
          <p:cNvSpPr/>
          <p:nvPr/>
        </p:nvSpPr>
        <p:spPr>
          <a:xfrm>
            <a:off x="1035277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Rectangle 1639"/>
          <p:cNvSpPr/>
          <p:nvPr/>
        </p:nvSpPr>
        <p:spPr>
          <a:xfrm>
            <a:off x="1066529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Oval 1640"/>
          <p:cNvSpPr/>
          <p:nvPr/>
        </p:nvSpPr>
        <p:spPr>
          <a:xfrm>
            <a:off x="1073367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Moon 1641"/>
          <p:cNvSpPr/>
          <p:nvPr/>
        </p:nvSpPr>
        <p:spPr>
          <a:xfrm>
            <a:off x="1073367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Rectangle 1642"/>
          <p:cNvSpPr/>
          <p:nvPr/>
        </p:nvSpPr>
        <p:spPr>
          <a:xfrm>
            <a:off x="110462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Oval 1643"/>
          <p:cNvSpPr/>
          <p:nvPr/>
        </p:nvSpPr>
        <p:spPr>
          <a:xfrm>
            <a:off x="111145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Moon 1644"/>
          <p:cNvSpPr/>
          <p:nvPr/>
        </p:nvSpPr>
        <p:spPr>
          <a:xfrm>
            <a:off x="111145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Rectangle 1645"/>
          <p:cNvSpPr/>
          <p:nvPr/>
        </p:nvSpPr>
        <p:spPr>
          <a:xfrm>
            <a:off x="1142710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Oval 1646"/>
          <p:cNvSpPr/>
          <p:nvPr/>
        </p:nvSpPr>
        <p:spPr>
          <a:xfrm>
            <a:off x="1149548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Moon 1647"/>
          <p:cNvSpPr/>
          <p:nvPr/>
        </p:nvSpPr>
        <p:spPr>
          <a:xfrm>
            <a:off x="1149548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Rectangle 1648"/>
          <p:cNvSpPr/>
          <p:nvPr/>
        </p:nvSpPr>
        <p:spPr>
          <a:xfrm>
            <a:off x="118080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Oval 1649"/>
          <p:cNvSpPr/>
          <p:nvPr/>
        </p:nvSpPr>
        <p:spPr>
          <a:xfrm>
            <a:off x="118763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Moon 1650"/>
          <p:cNvSpPr/>
          <p:nvPr/>
        </p:nvSpPr>
        <p:spPr>
          <a:xfrm>
            <a:off x="118763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Rectangle 1651"/>
          <p:cNvSpPr/>
          <p:nvPr/>
        </p:nvSpPr>
        <p:spPr>
          <a:xfrm>
            <a:off x="9522588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3" name="Oval 1652"/>
          <p:cNvSpPr/>
          <p:nvPr/>
        </p:nvSpPr>
        <p:spPr>
          <a:xfrm>
            <a:off x="959096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4" name="Moon 1653"/>
          <p:cNvSpPr/>
          <p:nvPr/>
        </p:nvSpPr>
        <p:spPr>
          <a:xfrm>
            <a:off x="959096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5" name="Rectangle 1654"/>
          <p:cNvSpPr/>
          <p:nvPr/>
        </p:nvSpPr>
        <p:spPr>
          <a:xfrm>
            <a:off x="990349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6" name="Oval 1655"/>
          <p:cNvSpPr/>
          <p:nvPr/>
        </p:nvSpPr>
        <p:spPr>
          <a:xfrm>
            <a:off x="997186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7" name="Moon 1656"/>
          <p:cNvSpPr/>
          <p:nvPr/>
        </p:nvSpPr>
        <p:spPr>
          <a:xfrm>
            <a:off x="997186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8" name="Rectangle 1657"/>
          <p:cNvSpPr/>
          <p:nvPr/>
        </p:nvSpPr>
        <p:spPr>
          <a:xfrm>
            <a:off x="10284395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9" name="Oval 1658"/>
          <p:cNvSpPr/>
          <p:nvPr/>
        </p:nvSpPr>
        <p:spPr>
          <a:xfrm>
            <a:off x="1035277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Moon 1659"/>
          <p:cNvSpPr/>
          <p:nvPr/>
        </p:nvSpPr>
        <p:spPr>
          <a:xfrm>
            <a:off x="1035277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Rectangle 1660"/>
          <p:cNvSpPr/>
          <p:nvPr/>
        </p:nvSpPr>
        <p:spPr>
          <a:xfrm>
            <a:off x="1066529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2" name="Oval 1661"/>
          <p:cNvSpPr/>
          <p:nvPr/>
        </p:nvSpPr>
        <p:spPr>
          <a:xfrm>
            <a:off x="1073367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Moon 1662"/>
          <p:cNvSpPr/>
          <p:nvPr/>
        </p:nvSpPr>
        <p:spPr>
          <a:xfrm>
            <a:off x="1073367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4" name="Rectangle 1663"/>
          <p:cNvSpPr/>
          <p:nvPr/>
        </p:nvSpPr>
        <p:spPr>
          <a:xfrm>
            <a:off x="11046202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5" name="Oval 1664"/>
          <p:cNvSpPr/>
          <p:nvPr/>
        </p:nvSpPr>
        <p:spPr>
          <a:xfrm>
            <a:off x="111145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6" name="Moon 1665"/>
          <p:cNvSpPr/>
          <p:nvPr/>
        </p:nvSpPr>
        <p:spPr>
          <a:xfrm>
            <a:off x="111145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7" name="Rectangle 1666"/>
          <p:cNvSpPr/>
          <p:nvPr/>
        </p:nvSpPr>
        <p:spPr>
          <a:xfrm>
            <a:off x="1142710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8" name="Oval 1667"/>
          <p:cNvSpPr/>
          <p:nvPr/>
        </p:nvSpPr>
        <p:spPr>
          <a:xfrm>
            <a:off x="1149548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9" name="Moon 1668"/>
          <p:cNvSpPr/>
          <p:nvPr/>
        </p:nvSpPr>
        <p:spPr>
          <a:xfrm>
            <a:off x="1149548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0" name="Rectangle 1669"/>
          <p:cNvSpPr/>
          <p:nvPr/>
        </p:nvSpPr>
        <p:spPr>
          <a:xfrm>
            <a:off x="1180800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1" name="Oval 1670"/>
          <p:cNvSpPr/>
          <p:nvPr/>
        </p:nvSpPr>
        <p:spPr>
          <a:xfrm>
            <a:off x="118763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2" name="Moon 1671"/>
          <p:cNvSpPr/>
          <p:nvPr/>
        </p:nvSpPr>
        <p:spPr>
          <a:xfrm>
            <a:off x="118763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3" name="Rectangle 1672"/>
          <p:cNvSpPr/>
          <p:nvPr/>
        </p:nvSpPr>
        <p:spPr>
          <a:xfrm>
            <a:off x="952258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4" name="Oval 1673"/>
          <p:cNvSpPr/>
          <p:nvPr/>
        </p:nvSpPr>
        <p:spPr>
          <a:xfrm>
            <a:off x="959096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5" name="Moon 1674"/>
          <p:cNvSpPr/>
          <p:nvPr/>
        </p:nvSpPr>
        <p:spPr>
          <a:xfrm>
            <a:off x="959096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6" name="Rectangle 1675"/>
          <p:cNvSpPr/>
          <p:nvPr/>
        </p:nvSpPr>
        <p:spPr>
          <a:xfrm>
            <a:off x="990349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7" name="Oval 1676"/>
          <p:cNvSpPr/>
          <p:nvPr/>
        </p:nvSpPr>
        <p:spPr>
          <a:xfrm>
            <a:off x="997186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8" name="Moon 1677"/>
          <p:cNvSpPr/>
          <p:nvPr/>
        </p:nvSpPr>
        <p:spPr>
          <a:xfrm>
            <a:off x="997186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9" name="Rectangle 1678"/>
          <p:cNvSpPr/>
          <p:nvPr/>
        </p:nvSpPr>
        <p:spPr>
          <a:xfrm>
            <a:off x="1028439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0" name="Oval 1679"/>
          <p:cNvSpPr/>
          <p:nvPr/>
        </p:nvSpPr>
        <p:spPr>
          <a:xfrm>
            <a:off x="1035277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1" name="Moon 1680"/>
          <p:cNvSpPr/>
          <p:nvPr/>
        </p:nvSpPr>
        <p:spPr>
          <a:xfrm>
            <a:off x="1035277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2" name="Rectangle 1681"/>
          <p:cNvSpPr/>
          <p:nvPr/>
        </p:nvSpPr>
        <p:spPr>
          <a:xfrm>
            <a:off x="1066529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3" name="Oval 1682"/>
          <p:cNvSpPr/>
          <p:nvPr/>
        </p:nvSpPr>
        <p:spPr>
          <a:xfrm>
            <a:off x="1073367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4" name="Moon 1683"/>
          <p:cNvSpPr/>
          <p:nvPr/>
        </p:nvSpPr>
        <p:spPr>
          <a:xfrm>
            <a:off x="1073367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5" name="Rectangle 1684"/>
          <p:cNvSpPr/>
          <p:nvPr/>
        </p:nvSpPr>
        <p:spPr>
          <a:xfrm>
            <a:off x="11046202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86" name="Oval 1685"/>
          <p:cNvSpPr/>
          <p:nvPr/>
        </p:nvSpPr>
        <p:spPr>
          <a:xfrm>
            <a:off x="111145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7" name="Moon 1686"/>
          <p:cNvSpPr/>
          <p:nvPr/>
        </p:nvSpPr>
        <p:spPr>
          <a:xfrm>
            <a:off x="111145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8" name="Rectangle 1687"/>
          <p:cNvSpPr/>
          <p:nvPr/>
        </p:nvSpPr>
        <p:spPr>
          <a:xfrm>
            <a:off x="1142710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9" name="Oval 1688"/>
          <p:cNvSpPr/>
          <p:nvPr/>
        </p:nvSpPr>
        <p:spPr>
          <a:xfrm>
            <a:off x="1149548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Moon 1689"/>
          <p:cNvSpPr/>
          <p:nvPr/>
        </p:nvSpPr>
        <p:spPr>
          <a:xfrm>
            <a:off x="1149548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1" name="Rectangle 1690"/>
          <p:cNvSpPr/>
          <p:nvPr/>
        </p:nvSpPr>
        <p:spPr>
          <a:xfrm>
            <a:off x="1180800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Oval 1691"/>
          <p:cNvSpPr/>
          <p:nvPr/>
        </p:nvSpPr>
        <p:spPr>
          <a:xfrm>
            <a:off x="118763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3" name="Moon 1692"/>
          <p:cNvSpPr/>
          <p:nvPr/>
        </p:nvSpPr>
        <p:spPr>
          <a:xfrm>
            <a:off x="118763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Rectangle 1693"/>
          <p:cNvSpPr/>
          <p:nvPr/>
        </p:nvSpPr>
        <p:spPr>
          <a:xfrm>
            <a:off x="9522588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Oval 1694"/>
          <p:cNvSpPr/>
          <p:nvPr/>
        </p:nvSpPr>
        <p:spPr>
          <a:xfrm>
            <a:off x="959096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Moon 1695"/>
          <p:cNvSpPr/>
          <p:nvPr/>
        </p:nvSpPr>
        <p:spPr>
          <a:xfrm>
            <a:off x="959096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7" name="Rectangle 1696"/>
          <p:cNvSpPr/>
          <p:nvPr/>
        </p:nvSpPr>
        <p:spPr>
          <a:xfrm>
            <a:off x="990349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Oval 1697"/>
          <p:cNvSpPr/>
          <p:nvPr/>
        </p:nvSpPr>
        <p:spPr>
          <a:xfrm>
            <a:off x="997186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Moon 1698"/>
          <p:cNvSpPr/>
          <p:nvPr/>
        </p:nvSpPr>
        <p:spPr>
          <a:xfrm>
            <a:off x="997186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0" name="Rectangle 1699"/>
          <p:cNvSpPr/>
          <p:nvPr/>
        </p:nvSpPr>
        <p:spPr>
          <a:xfrm>
            <a:off x="10284395" y="380865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1" name="Oval 1700"/>
          <p:cNvSpPr/>
          <p:nvPr/>
        </p:nvSpPr>
        <p:spPr>
          <a:xfrm>
            <a:off x="1035277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2" name="Moon 1701"/>
          <p:cNvSpPr/>
          <p:nvPr/>
        </p:nvSpPr>
        <p:spPr>
          <a:xfrm>
            <a:off x="1035277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3" name="Rectangle 1702"/>
          <p:cNvSpPr/>
          <p:nvPr/>
        </p:nvSpPr>
        <p:spPr>
          <a:xfrm>
            <a:off x="10665298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4" name="Oval 1703"/>
          <p:cNvSpPr/>
          <p:nvPr/>
        </p:nvSpPr>
        <p:spPr>
          <a:xfrm>
            <a:off x="1073367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5" name="Moon 1704"/>
          <p:cNvSpPr/>
          <p:nvPr/>
        </p:nvSpPr>
        <p:spPr>
          <a:xfrm>
            <a:off x="1073367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6" name="Rectangle 1705"/>
          <p:cNvSpPr/>
          <p:nvPr/>
        </p:nvSpPr>
        <p:spPr>
          <a:xfrm>
            <a:off x="11046202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07" name="Oval 1706"/>
          <p:cNvSpPr/>
          <p:nvPr/>
        </p:nvSpPr>
        <p:spPr>
          <a:xfrm>
            <a:off x="111145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8" name="Moon 1707"/>
          <p:cNvSpPr/>
          <p:nvPr/>
        </p:nvSpPr>
        <p:spPr>
          <a:xfrm>
            <a:off x="111145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9" name="Rectangle 1708"/>
          <p:cNvSpPr/>
          <p:nvPr/>
        </p:nvSpPr>
        <p:spPr>
          <a:xfrm>
            <a:off x="1142710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" name="Oval 1709"/>
          <p:cNvSpPr/>
          <p:nvPr/>
        </p:nvSpPr>
        <p:spPr>
          <a:xfrm>
            <a:off x="1149548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1" name="Moon 1710"/>
          <p:cNvSpPr/>
          <p:nvPr/>
        </p:nvSpPr>
        <p:spPr>
          <a:xfrm>
            <a:off x="1149548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Rectangle 1711"/>
          <p:cNvSpPr/>
          <p:nvPr/>
        </p:nvSpPr>
        <p:spPr>
          <a:xfrm>
            <a:off x="1180800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3" name="Oval 1712"/>
          <p:cNvSpPr/>
          <p:nvPr/>
        </p:nvSpPr>
        <p:spPr>
          <a:xfrm>
            <a:off x="118763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4" name="Moon 1713"/>
          <p:cNvSpPr/>
          <p:nvPr/>
        </p:nvSpPr>
        <p:spPr>
          <a:xfrm>
            <a:off x="118763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5" name="Rectangle 1714"/>
          <p:cNvSpPr/>
          <p:nvPr/>
        </p:nvSpPr>
        <p:spPr>
          <a:xfrm>
            <a:off x="952258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16" name="Oval 1715"/>
          <p:cNvSpPr/>
          <p:nvPr/>
        </p:nvSpPr>
        <p:spPr>
          <a:xfrm>
            <a:off x="959096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7" name="Moon 1716"/>
          <p:cNvSpPr/>
          <p:nvPr/>
        </p:nvSpPr>
        <p:spPr>
          <a:xfrm>
            <a:off x="959096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8" name="Rectangle 1717"/>
          <p:cNvSpPr/>
          <p:nvPr/>
        </p:nvSpPr>
        <p:spPr>
          <a:xfrm>
            <a:off x="9903491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19" name="Oval 1718"/>
          <p:cNvSpPr/>
          <p:nvPr/>
        </p:nvSpPr>
        <p:spPr>
          <a:xfrm>
            <a:off x="997186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" name="Moon 1719"/>
          <p:cNvSpPr/>
          <p:nvPr/>
        </p:nvSpPr>
        <p:spPr>
          <a:xfrm>
            <a:off x="997186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1" name="Rectangle 1720"/>
          <p:cNvSpPr/>
          <p:nvPr/>
        </p:nvSpPr>
        <p:spPr>
          <a:xfrm>
            <a:off x="10284395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2" name="Oval 1721"/>
          <p:cNvSpPr/>
          <p:nvPr/>
        </p:nvSpPr>
        <p:spPr>
          <a:xfrm>
            <a:off x="1035277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Moon 1722"/>
          <p:cNvSpPr/>
          <p:nvPr/>
        </p:nvSpPr>
        <p:spPr>
          <a:xfrm>
            <a:off x="1035277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4" name="Rectangle 1723"/>
          <p:cNvSpPr/>
          <p:nvPr/>
        </p:nvSpPr>
        <p:spPr>
          <a:xfrm>
            <a:off x="10665298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5" name="Oval 1724"/>
          <p:cNvSpPr/>
          <p:nvPr/>
        </p:nvSpPr>
        <p:spPr>
          <a:xfrm>
            <a:off x="1073367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6" name="Moon 1725"/>
          <p:cNvSpPr/>
          <p:nvPr/>
        </p:nvSpPr>
        <p:spPr>
          <a:xfrm>
            <a:off x="1073367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7" name="Rectangle 1726"/>
          <p:cNvSpPr/>
          <p:nvPr/>
        </p:nvSpPr>
        <p:spPr>
          <a:xfrm>
            <a:off x="1104620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28" name="Oval 1727"/>
          <p:cNvSpPr/>
          <p:nvPr/>
        </p:nvSpPr>
        <p:spPr>
          <a:xfrm>
            <a:off x="111145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9" name="Moon 1728"/>
          <p:cNvSpPr/>
          <p:nvPr/>
        </p:nvSpPr>
        <p:spPr>
          <a:xfrm>
            <a:off x="111145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0" name="Rectangle 1729"/>
          <p:cNvSpPr/>
          <p:nvPr/>
        </p:nvSpPr>
        <p:spPr>
          <a:xfrm>
            <a:off x="1142710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1" name="Oval 1730"/>
          <p:cNvSpPr/>
          <p:nvPr/>
        </p:nvSpPr>
        <p:spPr>
          <a:xfrm>
            <a:off x="1149548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2" name="Moon 1731"/>
          <p:cNvSpPr/>
          <p:nvPr/>
        </p:nvSpPr>
        <p:spPr>
          <a:xfrm>
            <a:off x="1149548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3" name="Rectangle 1732"/>
          <p:cNvSpPr/>
          <p:nvPr/>
        </p:nvSpPr>
        <p:spPr>
          <a:xfrm>
            <a:off x="1180800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4" name="Oval 1733"/>
          <p:cNvSpPr/>
          <p:nvPr/>
        </p:nvSpPr>
        <p:spPr>
          <a:xfrm>
            <a:off x="118763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5" name="Moon 1734"/>
          <p:cNvSpPr/>
          <p:nvPr/>
        </p:nvSpPr>
        <p:spPr>
          <a:xfrm>
            <a:off x="118763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9" name="Rectangle 1738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" name="Oval 1739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" name="Moon 1740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" name="Rectangle 1741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Oval 1742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4" name="Moon 1743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5" name="Rectangle 1744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6" name="Oval 1745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7" name="Moon 1746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8" name="Rectangle 1747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9" name="Oval 1748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0" name="Moon 1749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1" name="Rectangle 1750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2" name="Oval 1751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3" name="Moon 1752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4" name="Rectangle 1753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5" name="Oval 1754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6" name="Moon 1755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7" name="Rectangle 1756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8" name="Oval 1757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9" name="Moon 1758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0" name="Rectangle 1759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" name="Oval 1760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2" name="Moon 1761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3" name="Rectangle 1762"/>
          <p:cNvSpPr/>
          <p:nvPr userDrawn="1"/>
        </p:nvSpPr>
        <p:spPr>
          <a:xfrm>
            <a:off x="4570842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4" name="Oval 1763"/>
          <p:cNvSpPr/>
          <p:nvPr userDrawn="1"/>
        </p:nvSpPr>
        <p:spPr>
          <a:xfrm>
            <a:off x="463921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5" name="Moon 1764"/>
          <p:cNvSpPr/>
          <p:nvPr userDrawn="1"/>
        </p:nvSpPr>
        <p:spPr>
          <a:xfrm>
            <a:off x="463921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6" name="Rectangle 1765"/>
          <p:cNvSpPr/>
          <p:nvPr userDrawn="1"/>
        </p:nvSpPr>
        <p:spPr>
          <a:xfrm>
            <a:off x="4951746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7" name="Oval 1766"/>
          <p:cNvSpPr/>
          <p:nvPr userDrawn="1"/>
        </p:nvSpPr>
        <p:spPr>
          <a:xfrm>
            <a:off x="502012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8" name="Moon 1767"/>
          <p:cNvSpPr/>
          <p:nvPr userDrawn="1"/>
        </p:nvSpPr>
        <p:spPr>
          <a:xfrm>
            <a:off x="502012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9" name="Rectangle 1768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Oval 1769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Moon 1770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Rectangle 1771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3" name="Oval 1772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Moon 1773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Rectangle 1774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Oval 1775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Moon 1776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Rectangle 1777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Oval 1778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Moon 1779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Rectangle 1780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Oval 1781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3" name="Moon 1782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Rectangle 1783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5" name="Oval 1784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6" name="Moon 1785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Rectangle 1786"/>
          <p:cNvSpPr/>
          <p:nvPr userDrawn="1"/>
        </p:nvSpPr>
        <p:spPr>
          <a:xfrm>
            <a:off x="228542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Oval 1787"/>
          <p:cNvSpPr/>
          <p:nvPr userDrawn="1"/>
        </p:nvSpPr>
        <p:spPr>
          <a:xfrm>
            <a:off x="235379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Moon 1788"/>
          <p:cNvSpPr/>
          <p:nvPr userDrawn="1"/>
        </p:nvSpPr>
        <p:spPr>
          <a:xfrm>
            <a:off x="235379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Rectangle 1789"/>
          <p:cNvSpPr/>
          <p:nvPr userDrawn="1"/>
        </p:nvSpPr>
        <p:spPr>
          <a:xfrm>
            <a:off x="2666325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Oval 1790"/>
          <p:cNvSpPr/>
          <p:nvPr userDrawn="1"/>
        </p:nvSpPr>
        <p:spPr>
          <a:xfrm>
            <a:off x="273470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" name="Moon 1791"/>
          <p:cNvSpPr/>
          <p:nvPr userDrawn="1"/>
        </p:nvSpPr>
        <p:spPr>
          <a:xfrm>
            <a:off x="273470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Rectangle 1792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94" name="Oval 1793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Moon 1794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Rectangle 1795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97" name="Oval 1796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Moon 1797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Rectangle 1798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00" name="Oval 1799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Moon 1800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Rectangle 1801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03" name="Oval 1802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4" name="Moon 1803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" name="Rectangle 1804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" name="Oval 1805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" name="Moon 1806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" name="Rectangle 1807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" name="Oval 1808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" name="Moon 1809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" name="Rectangle 1810"/>
          <p:cNvSpPr/>
          <p:nvPr userDrawn="1"/>
        </p:nvSpPr>
        <p:spPr>
          <a:xfrm>
            <a:off x="2285421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2" name="Oval 1811"/>
          <p:cNvSpPr/>
          <p:nvPr userDrawn="1"/>
        </p:nvSpPr>
        <p:spPr>
          <a:xfrm>
            <a:off x="235379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3" name="Moon 1812"/>
          <p:cNvSpPr/>
          <p:nvPr userDrawn="1"/>
        </p:nvSpPr>
        <p:spPr>
          <a:xfrm>
            <a:off x="235379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4" name="Rectangle 1813"/>
          <p:cNvSpPr/>
          <p:nvPr userDrawn="1"/>
        </p:nvSpPr>
        <p:spPr>
          <a:xfrm>
            <a:off x="2666325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5" name="Oval 1814"/>
          <p:cNvSpPr/>
          <p:nvPr userDrawn="1"/>
        </p:nvSpPr>
        <p:spPr>
          <a:xfrm>
            <a:off x="273470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6" name="Moon 1815"/>
          <p:cNvSpPr/>
          <p:nvPr userDrawn="1"/>
        </p:nvSpPr>
        <p:spPr>
          <a:xfrm>
            <a:off x="273470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7" name="Rectangle 1816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18" name="Oval 1817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9" name="Moon 1818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0" name="Rectangle 1819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21" name="Oval 1820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2" name="Moon 1821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3" name="Rectangle 1822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24" name="Oval 1823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5" name="Moon 1824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6" name="Rectangle 1825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27" name="Oval 1826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8" name="Moon 1827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9" name="Rectangle 1828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0" name="Oval 1829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1" name="Moon 1830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2" name="Rectangle 1831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3" name="Oval 1832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4" name="Moon 1833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5" name="Rectangle 1834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6" name="Oval 1835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7" name="Moon 1836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8" name="Rectangle 1837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9" name="Oval 1838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0" name="Moon 1839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1" name="Rectangle 1840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2" name="Oval 1841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" name="Moon 1842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" name="Rectangle 1843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" name="Oval 1844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" name="Moon 1845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" name="Rectangle 1846"/>
          <p:cNvSpPr/>
          <p:nvPr userDrawn="1"/>
        </p:nvSpPr>
        <p:spPr>
          <a:xfrm>
            <a:off x="914168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8" name="Oval 1847"/>
          <p:cNvSpPr/>
          <p:nvPr userDrawn="1"/>
        </p:nvSpPr>
        <p:spPr>
          <a:xfrm>
            <a:off x="921006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9" name="Moon 1848"/>
          <p:cNvSpPr/>
          <p:nvPr userDrawn="1"/>
        </p:nvSpPr>
        <p:spPr>
          <a:xfrm>
            <a:off x="921006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0" name="Rectangle 1849"/>
          <p:cNvSpPr/>
          <p:nvPr userDrawn="1"/>
        </p:nvSpPr>
        <p:spPr>
          <a:xfrm>
            <a:off x="9141684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1" name="Oval 1850"/>
          <p:cNvSpPr/>
          <p:nvPr userDrawn="1"/>
        </p:nvSpPr>
        <p:spPr>
          <a:xfrm>
            <a:off x="921006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2" name="Moon 1851"/>
          <p:cNvSpPr/>
          <p:nvPr userDrawn="1"/>
        </p:nvSpPr>
        <p:spPr>
          <a:xfrm>
            <a:off x="921006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3" name="Rectangle 1852"/>
          <p:cNvSpPr/>
          <p:nvPr userDrawn="1"/>
        </p:nvSpPr>
        <p:spPr>
          <a:xfrm>
            <a:off x="9522588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4" name="Oval 1853"/>
          <p:cNvSpPr/>
          <p:nvPr userDrawn="1"/>
        </p:nvSpPr>
        <p:spPr>
          <a:xfrm>
            <a:off x="959096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5" name="Moon 1854"/>
          <p:cNvSpPr/>
          <p:nvPr userDrawn="1"/>
        </p:nvSpPr>
        <p:spPr>
          <a:xfrm>
            <a:off x="959096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6" name="Rectangle 1855"/>
          <p:cNvSpPr/>
          <p:nvPr userDrawn="1"/>
        </p:nvSpPr>
        <p:spPr>
          <a:xfrm>
            <a:off x="9903491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7" name="Oval 1856"/>
          <p:cNvSpPr/>
          <p:nvPr userDrawn="1"/>
        </p:nvSpPr>
        <p:spPr>
          <a:xfrm>
            <a:off x="997186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8" name="Moon 1857"/>
          <p:cNvSpPr/>
          <p:nvPr userDrawn="1"/>
        </p:nvSpPr>
        <p:spPr>
          <a:xfrm>
            <a:off x="997186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9" name="Rectangle 1858"/>
          <p:cNvSpPr/>
          <p:nvPr userDrawn="1"/>
        </p:nvSpPr>
        <p:spPr>
          <a:xfrm>
            <a:off x="10284395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0" name="Oval 1859"/>
          <p:cNvSpPr/>
          <p:nvPr userDrawn="1"/>
        </p:nvSpPr>
        <p:spPr>
          <a:xfrm>
            <a:off x="1035277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1" name="Moon 1860"/>
          <p:cNvSpPr/>
          <p:nvPr userDrawn="1"/>
        </p:nvSpPr>
        <p:spPr>
          <a:xfrm>
            <a:off x="1035277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2" name="Rectangle 1861"/>
          <p:cNvSpPr/>
          <p:nvPr userDrawn="1"/>
        </p:nvSpPr>
        <p:spPr>
          <a:xfrm>
            <a:off x="10665298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3" name="Oval 1862"/>
          <p:cNvSpPr/>
          <p:nvPr userDrawn="1"/>
        </p:nvSpPr>
        <p:spPr>
          <a:xfrm>
            <a:off x="1073367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4" name="Moon 1863"/>
          <p:cNvSpPr/>
          <p:nvPr userDrawn="1"/>
        </p:nvSpPr>
        <p:spPr>
          <a:xfrm>
            <a:off x="1073367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5" name="Rectangle 1864"/>
          <p:cNvSpPr/>
          <p:nvPr userDrawn="1"/>
        </p:nvSpPr>
        <p:spPr>
          <a:xfrm>
            <a:off x="11046202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6" name="Oval 1865"/>
          <p:cNvSpPr/>
          <p:nvPr userDrawn="1"/>
        </p:nvSpPr>
        <p:spPr>
          <a:xfrm>
            <a:off x="111145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7" name="Moon 1866"/>
          <p:cNvSpPr/>
          <p:nvPr userDrawn="1"/>
        </p:nvSpPr>
        <p:spPr>
          <a:xfrm>
            <a:off x="111145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8" name="Rectangle 1867"/>
          <p:cNvSpPr/>
          <p:nvPr userDrawn="1"/>
        </p:nvSpPr>
        <p:spPr>
          <a:xfrm>
            <a:off x="11427105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9" name="Oval 1868"/>
          <p:cNvSpPr/>
          <p:nvPr userDrawn="1"/>
        </p:nvSpPr>
        <p:spPr>
          <a:xfrm>
            <a:off x="1149548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0" name="Moon 1869"/>
          <p:cNvSpPr/>
          <p:nvPr userDrawn="1"/>
        </p:nvSpPr>
        <p:spPr>
          <a:xfrm>
            <a:off x="1149548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1" name="Rectangle 1870"/>
          <p:cNvSpPr/>
          <p:nvPr userDrawn="1"/>
        </p:nvSpPr>
        <p:spPr>
          <a:xfrm>
            <a:off x="11808002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2" name="Oval 1871"/>
          <p:cNvSpPr/>
          <p:nvPr userDrawn="1"/>
        </p:nvSpPr>
        <p:spPr>
          <a:xfrm>
            <a:off x="118763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3" name="Moon 1872"/>
          <p:cNvSpPr/>
          <p:nvPr userDrawn="1"/>
        </p:nvSpPr>
        <p:spPr>
          <a:xfrm>
            <a:off x="118763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4" name="Rectangle 1873"/>
          <p:cNvSpPr/>
          <p:nvPr userDrawn="1"/>
        </p:nvSpPr>
        <p:spPr>
          <a:xfrm>
            <a:off x="9522588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5" name="Oval 1874"/>
          <p:cNvSpPr/>
          <p:nvPr userDrawn="1"/>
        </p:nvSpPr>
        <p:spPr>
          <a:xfrm>
            <a:off x="959096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6" name="Moon 1875"/>
          <p:cNvSpPr/>
          <p:nvPr userDrawn="1"/>
        </p:nvSpPr>
        <p:spPr>
          <a:xfrm>
            <a:off x="959096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7" name="Rectangle 1876"/>
          <p:cNvSpPr/>
          <p:nvPr userDrawn="1"/>
        </p:nvSpPr>
        <p:spPr>
          <a:xfrm>
            <a:off x="990349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8" name="Oval 1877"/>
          <p:cNvSpPr/>
          <p:nvPr userDrawn="1"/>
        </p:nvSpPr>
        <p:spPr>
          <a:xfrm>
            <a:off x="997186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9" name="Moon 1878"/>
          <p:cNvSpPr/>
          <p:nvPr userDrawn="1"/>
        </p:nvSpPr>
        <p:spPr>
          <a:xfrm>
            <a:off x="997186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0" name="Rectangle 1879"/>
          <p:cNvSpPr/>
          <p:nvPr userDrawn="1"/>
        </p:nvSpPr>
        <p:spPr>
          <a:xfrm>
            <a:off x="10284395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1" name="Oval 1880"/>
          <p:cNvSpPr/>
          <p:nvPr userDrawn="1"/>
        </p:nvSpPr>
        <p:spPr>
          <a:xfrm>
            <a:off x="1035277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2" name="Moon 1881"/>
          <p:cNvSpPr/>
          <p:nvPr userDrawn="1"/>
        </p:nvSpPr>
        <p:spPr>
          <a:xfrm>
            <a:off x="1035277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3" name="Rectangle 1882"/>
          <p:cNvSpPr/>
          <p:nvPr userDrawn="1"/>
        </p:nvSpPr>
        <p:spPr>
          <a:xfrm>
            <a:off x="10665298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4" name="Oval 1883"/>
          <p:cNvSpPr/>
          <p:nvPr userDrawn="1"/>
        </p:nvSpPr>
        <p:spPr>
          <a:xfrm>
            <a:off x="1073367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5" name="Moon 1884"/>
          <p:cNvSpPr/>
          <p:nvPr userDrawn="1"/>
        </p:nvSpPr>
        <p:spPr>
          <a:xfrm>
            <a:off x="1073367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6" name="Rectangle 1885"/>
          <p:cNvSpPr/>
          <p:nvPr userDrawn="1"/>
        </p:nvSpPr>
        <p:spPr>
          <a:xfrm>
            <a:off x="11046202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7" name="Oval 1886"/>
          <p:cNvSpPr/>
          <p:nvPr userDrawn="1"/>
        </p:nvSpPr>
        <p:spPr>
          <a:xfrm>
            <a:off x="111145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8" name="Moon 1887"/>
          <p:cNvSpPr/>
          <p:nvPr userDrawn="1"/>
        </p:nvSpPr>
        <p:spPr>
          <a:xfrm>
            <a:off x="111145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9" name="Rectangle 1888"/>
          <p:cNvSpPr/>
          <p:nvPr userDrawn="1"/>
        </p:nvSpPr>
        <p:spPr>
          <a:xfrm>
            <a:off x="11427105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0" name="Oval 1889"/>
          <p:cNvSpPr/>
          <p:nvPr userDrawn="1"/>
        </p:nvSpPr>
        <p:spPr>
          <a:xfrm>
            <a:off x="1149548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1" name="Moon 1890"/>
          <p:cNvSpPr/>
          <p:nvPr userDrawn="1"/>
        </p:nvSpPr>
        <p:spPr>
          <a:xfrm>
            <a:off x="1149548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2" name="Rectangle 1891"/>
          <p:cNvSpPr/>
          <p:nvPr userDrawn="1"/>
        </p:nvSpPr>
        <p:spPr>
          <a:xfrm>
            <a:off x="11808002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3" name="Oval 1892"/>
          <p:cNvSpPr/>
          <p:nvPr userDrawn="1"/>
        </p:nvSpPr>
        <p:spPr>
          <a:xfrm>
            <a:off x="118763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4" name="Moon 1893"/>
          <p:cNvSpPr/>
          <p:nvPr userDrawn="1"/>
        </p:nvSpPr>
        <p:spPr>
          <a:xfrm>
            <a:off x="118763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8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latin typeface="+mn-lt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1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1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0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3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0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44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2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38" y="1122363"/>
            <a:ext cx="10477525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oon 9"/>
          <p:cNvSpPr/>
          <p:nvPr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oon 12"/>
          <p:cNvSpPr/>
          <p:nvPr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oon 15"/>
          <p:cNvSpPr/>
          <p:nvPr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oon 18"/>
          <p:cNvSpPr/>
          <p:nvPr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oon 21"/>
          <p:cNvSpPr/>
          <p:nvPr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oon 24"/>
          <p:cNvSpPr/>
          <p:nvPr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oon 27"/>
          <p:cNvSpPr/>
          <p:nvPr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oon 30"/>
          <p:cNvSpPr/>
          <p:nvPr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Moon 33"/>
          <p:cNvSpPr/>
          <p:nvPr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oon 36"/>
          <p:cNvSpPr/>
          <p:nvPr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oon 39"/>
          <p:cNvSpPr/>
          <p:nvPr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Moon 42"/>
          <p:cNvSpPr/>
          <p:nvPr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Moon 45"/>
          <p:cNvSpPr/>
          <p:nvPr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oon 48"/>
          <p:cNvSpPr/>
          <p:nvPr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Moon 51"/>
          <p:cNvSpPr/>
          <p:nvPr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Moon 54"/>
          <p:cNvSpPr/>
          <p:nvPr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Moon 57"/>
          <p:cNvSpPr/>
          <p:nvPr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Moon 60"/>
          <p:cNvSpPr/>
          <p:nvPr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Moon 63"/>
          <p:cNvSpPr/>
          <p:nvPr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Moon 66"/>
          <p:cNvSpPr/>
          <p:nvPr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Moon 69"/>
          <p:cNvSpPr/>
          <p:nvPr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Moon 72"/>
          <p:cNvSpPr/>
          <p:nvPr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Moon 75"/>
          <p:cNvSpPr/>
          <p:nvPr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Moon 78"/>
          <p:cNvSpPr/>
          <p:nvPr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9141684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921006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Moon 81"/>
          <p:cNvSpPr/>
          <p:nvPr/>
        </p:nvSpPr>
        <p:spPr>
          <a:xfrm>
            <a:off x="921006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oon 84"/>
          <p:cNvSpPr/>
          <p:nvPr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Moon 87"/>
          <p:cNvSpPr/>
          <p:nvPr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Moon 90"/>
          <p:cNvSpPr/>
          <p:nvPr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Moon 93"/>
          <p:cNvSpPr/>
          <p:nvPr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Moon 96"/>
          <p:cNvSpPr/>
          <p:nvPr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Moon 99"/>
          <p:cNvSpPr/>
          <p:nvPr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Moon 102"/>
          <p:cNvSpPr/>
          <p:nvPr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Moon 105"/>
          <p:cNvSpPr/>
          <p:nvPr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Moon 108"/>
          <p:cNvSpPr/>
          <p:nvPr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Moon 111"/>
          <p:cNvSpPr/>
          <p:nvPr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Moon 114"/>
          <p:cNvSpPr/>
          <p:nvPr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Moon 117"/>
          <p:cNvSpPr/>
          <p:nvPr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Moon 120"/>
          <p:cNvSpPr/>
          <p:nvPr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Moon 123"/>
          <p:cNvSpPr/>
          <p:nvPr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Moon 126"/>
          <p:cNvSpPr/>
          <p:nvPr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Moon 129"/>
          <p:cNvSpPr/>
          <p:nvPr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Moon 132"/>
          <p:cNvSpPr/>
          <p:nvPr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Moon 135"/>
          <p:cNvSpPr/>
          <p:nvPr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Moon 138"/>
          <p:cNvSpPr/>
          <p:nvPr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Moon 141"/>
          <p:cNvSpPr/>
          <p:nvPr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Moon 144"/>
          <p:cNvSpPr/>
          <p:nvPr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Moon 147"/>
          <p:cNvSpPr/>
          <p:nvPr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Moon 150"/>
          <p:cNvSpPr/>
          <p:nvPr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Moon 153"/>
          <p:cNvSpPr/>
          <p:nvPr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9141684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921006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Moon 156"/>
          <p:cNvSpPr/>
          <p:nvPr/>
        </p:nvSpPr>
        <p:spPr>
          <a:xfrm>
            <a:off x="921006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Moon 159"/>
          <p:cNvSpPr/>
          <p:nvPr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Moon 162"/>
          <p:cNvSpPr/>
          <p:nvPr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Moon 165"/>
          <p:cNvSpPr/>
          <p:nvPr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Moon 168"/>
          <p:cNvSpPr/>
          <p:nvPr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Moon 171"/>
          <p:cNvSpPr/>
          <p:nvPr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Moon 174"/>
          <p:cNvSpPr/>
          <p:nvPr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Moon 177"/>
          <p:cNvSpPr/>
          <p:nvPr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Moon 180"/>
          <p:cNvSpPr/>
          <p:nvPr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Moon 183"/>
          <p:cNvSpPr/>
          <p:nvPr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Moon 186"/>
          <p:cNvSpPr/>
          <p:nvPr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Moon 189"/>
          <p:cNvSpPr/>
          <p:nvPr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Moon 192"/>
          <p:cNvSpPr/>
          <p:nvPr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Moon 195"/>
          <p:cNvSpPr/>
          <p:nvPr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Moon 198"/>
          <p:cNvSpPr/>
          <p:nvPr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Moon 201"/>
          <p:cNvSpPr/>
          <p:nvPr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Moon 204"/>
          <p:cNvSpPr/>
          <p:nvPr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Moon 207"/>
          <p:cNvSpPr/>
          <p:nvPr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Moon 210"/>
          <p:cNvSpPr/>
          <p:nvPr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Moon 213"/>
          <p:cNvSpPr/>
          <p:nvPr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Moon 216"/>
          <p:cNvSpPr/>
          <p:nvPr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Moon 219"/>
          <p:cNvSpPr/>
          <p:nvPr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Moon 222"/>
          <p:cNvSpPr/>
          <p:nvPr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Moon 225"/>
          <p:cNvSpPr/>
          <p:nvPr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Moon 228"/>
          <p:cNvSpPr/>
          <p:nvPr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914168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921006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Moon 231"/>
          <p:cNvSpPr/>
          <p:nvPr/>
        </p:nvSpPr>
        <p:spPr>
          <a:xfrm>
            <a:off x="921006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Moon 234"/>
          <p:cNvSpPr/>
          <p:nvPr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Moon 237"/>
          <p:cNvSpPr/>
          <p:nvPr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Moon 240"/>
          <p:cNvSpPr/>
          <p:nvPr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Moon 243"/>
          <p:cNvSpPr/>
          <p:nvPr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Moon 246"/>
          <p:cNvSpPr/>
          <p:nvPr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Moon 249"/>
          <p:cNvSpPr/>
          <p:nvPr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Moon 252"/>
          <p:cNvSpPr/>
          <p:nvPr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Moon 255"/>
          <p:cNvSpPr/>
          <p:nvPr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Moon 258"/>
          <p:cNvSpPr/>
          <p:nvPr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Moon 261"/>
          <p:cNvSpPr/>
          <p:nvPr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Moon 264"/>
          <p:cNvSpPr/>
          <p:nvPr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Moon 267"/>
          <p:cNvSpPr/>
          <p:nvPr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Moon 270"/>
          <p:cNvSpPr/>
          <p:nvPr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Moon 273"/>
          <p:cNvSpPr/>
          <p:nvPr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Moon 276"/>
          <p:cNvSpPr/>
          <p:nvPr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Moon 279"/>
          <p:cNvSpPr/>
          <p:nvPr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Moon 282"/>
          <p:cNvSpPr/>
          <p:nvPr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Moon 285"/>
          <p:cNvSpPr/>
          <p:nvPr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Moon 288"/>
          <p:cNvSpPr/>
          <p:nvPr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Moon 291"/>
          <p:cNvSpPr/>
          <p:nvPr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Moon 294"/>
          <p:cNvSpPr/>
          <p:nvPr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Moon 297"/>
          <p:cNvSpPr/>
          <p:nvPr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Moon 300"/>
          <p:cNvSpPr/>
          <p:nvPr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Moon 303"/>
          <p:cNvSpPr/>
          <p:nvPr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ectangle 304"/>
          <p:cNvSpPr/>
          <p:nvPr/>
        </p:nvSpPr>
        <p:spPr>
          <a:xfrm>
            <a:off x="9141684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/>
          <p:cNvSpPr/>
          <p:nvPr/>
        </p:nvSpPr>
        <p:spPr>
          <a:xfrm>
            <a:off x="921006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Moon 306"/>
          <p:cNvSpPr/>
          <p:nvPr/>
        </p:nvSpPr>
        <p:spPr>
          <a:xfrm>
            <a:off x="921006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Rectangle 1057"/>
          <p:cNvSpPr/>
          <p:nvPr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9" name="Oval 1058"/>
          <p:cNvSpPr/>
          <p:nvPr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Moon 1059"/>
          <p:cNvSpPr/>
          <p:nvPr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Rectangle 1060"/>
          <p:cNvSpPr/>
          <p:nvPr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62" name="Oval 1061"/>
          <p:cNvSpPr/>
          <p:nvPr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Moon 1062"/>
          <p:cNvSpPr/>
          <p:nvPr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Rectangle 1063"/>
          <p:cNvSpPr/>
          <p:nvPr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Oval 1064"/>
          <p:cNvSpPr/>
          <p:nvPr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Moon 1065"/>
          <p:cNvSpPr/>
          <p:nvPr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Rectangle 1066"/>
          <p:cNvSpPr/>
          <p:nvPr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Oval 1067"/>
          <p:cNvSpPr/>
          <p:nvPr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Moon 1068"/>
          <p:cNvSpPr/>
          <p:nvPr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Rectangle 1069"/>
          <p:cNvSpPr/>
          <p:nvPr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Oval 1070"/>
          <p:cNvSpPr/>
          <p:nvPr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Moon 1071"/>
          <p:cNvSpPr/>
          <p:nvPr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Rectangle 1072"/>
          <p:cNvSpPr/>
          <p:nvPr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Oval 1073"/>
          <p:cNvSpPr/>
          <p:nvPr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Moon 1074"/>
          <p:cNvSpPr/>
          <p:nvPr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6" name="Rectangle 1075"/>
          <p:cNvSpPr/>
          <p:nvPr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Oval 1076"/>
          <p:cNvSpPr/>
          <p:nvPr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Moon 1077"/>
          <p:cNvSpPr/>
          <p:nvPr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Rectangle 1078"/>
          <p:cNvSpPr/>
          <p:nvPr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Oval 1079"/>
          <p:cNvSpPr/>
          <p:nvPr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Moon 1080"/>
          <p:cNvSpPr/>
          <p:nvPr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Rectangle 1081"/>
          <p:cNvSpPr/>
          <p:nvPr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Oval 1082"/>
          <p:cNvSpPr/>
          <p:nvPr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Moon 1083"/>
          <p:cNvSpPr/>
          <p:nvPr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Rectangle 1084"/>
          <p:cNvSpPr/>
          <p:nvPr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Oval 1085"/>
          <p:cNvSpPr/>
          <p:nvPr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Moon 1086"/>
          <p:cNvSpPr/>
          <p:nvPr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Rectangle 1087"/>
          <p:cNvSpPr/>
          <p:nvPr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Oval 1088"/>
          <p:cNvSpPr/>
          <p:nvPr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Moon 1089"/>
          <p:cNvSpPr/>
          <p:nvPr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Rectangle 1090"/>
          <p:cNvSpPr/>
          <p:nvPr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Oval 1091"/>
          <p:cNvSpPr/>
          <p:nvPr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Moon 1092"/>
          <p:cNvSpPr/>
          <p:nvPr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Rectangle 1093"/>
          <p:cNvSpPr/>
          <p:nvPr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Oval 1094"/>
          <p:cNvSpPr/>
          <p:nvPr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Moon 1095"/>
          <p:cNvSpPr/>
          <p:nvPr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Rectangle 1096"/>
          <p:cNvSpPr/>
          <p:nvPr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Oval 1097"/>
          <p:cNvSpPr/>
          <p:nvPr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Moon 1098"/>
          <p:cNvSpPr/>
          <p:nvPr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Rectangle 1099"/>
          <p:cNvSpPr/>
          <p:nvPr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Oval 1100"/>
          <p:cNvSpPr/>
          <p:nvPr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Moon 1101"/>
          <p:cNvSpPr/>
          <p:nvPr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3" name="Rectangle 1102"/>
          <p:cNvSpPr/>
          <p:nvPr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Oval 1103"/>
          <p:cNvSpPr/>
          <p:nvPr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Moon 1104"/>
          <p:cNvSpPr/>
          <p:nvPr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6" name="Rectangle 1105"/>
          <p:cNvSpPr/>
          <p:nvPr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Oval 1106"/>
          <p:cNvSpPr/>
          <p:nvPr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Moon 1107"/>
          <p:cNvSpPr/>
          <p:nvPr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Rectangle 1108"/>
          <p:cNvSpPr/>
          <p:nvPr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Oval 1109"/>
          <p:cNvSpPr/>
          <p:nvPr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Moon 1110"/>
          <p:cNvSpPr/>
          <p:nvPr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Rectangle 1111"/>
          <p:cNvSpPr/>
          <p:nvPr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Oval 1112"/>
          <p:cNvSpPr/>
          <p:nvPr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Moon 1113"/>
          <p:cNvSpPr/>
          <p:nvPr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Rectangle 1114"/>
          <p:cNvSpPr/>
          <p:nvPr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6" name="Oval 1115"/>
          <p:cNvSpPr/>
          <p:nvPr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Moon 1116"/>
          <p:cNvSpPr/>
          <p:nvPr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Rectangle 1117"/>
          <p:cNvSpPr/>
          <p:nvPr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9" name="Oval 1118"/>
          <p:cNvSpPr/>
          <p:nvPr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Moon 1119"/>
          <p:cNvSpPr/>
          <p:nvPr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Rectangle 1120"/>
          <p:cNvSpPr/>
          <p:nvPr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Oval 1121"/>
          <p:cNvSpPr/>
          <p:nvPr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Moon 1122"/>
          <p:cNvSpPr/>
          <p:nvPr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Rectangle 1123"/>
          <p:cNvSpPr/>
          <p:nvPr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Oval 1124"/>
          <p:cNvSpPr/>
          <p:nvPr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Moon 1125"/>
          <p:cNvSpPr/>
          <p:nvPr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Rectangle 1126"/>
          <p:cNvSpPr/>
          <p:nvPr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Oval 1127"/>
          <p:cNvSpPr/>
          <p:nvPr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Moon 1128"/>
          <p:cNvSpPr/>
          <p:nvPr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Rectangle 1129"/>
          <p:cNvSpPr/>
          <p:nvPr/>
        </p:nvSpPr>
        <p:spPr>
          <a:xfrm>
            <a:off x="9141684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Oval 1130"/>
          <p:cNvSpPr/>
          <p:nvPr/>
        </p:nvSpPr>
        <p:spPr>
          <a:xfrm>
            <a:off x="921006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Moon 1131"/>
          <p:cNvSpPr/>
          <p:nvPr/>
        </p:nvSpPr>
        <p:spPr>
          <a:xfrm>
            <a:off x="921006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Rectangle 1132"/>
          <p:cNvSpPr/>
          <p:nvPr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34" name="Oval 1133"/>
          <p:cNvSpPr/>
          <p:nvPr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Moon 1134"/>
          <p:cNvSpPr/>
          <p:nvPr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Rectangle 1135"/>
          <p:cNvSpPr/>
          <p:nvPr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37" name="Oval 1136"/>
          <p:cNvSpPr/>
          <p:nvPr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Moon 1137"/>
          <p:cNvSpPr/>
          <p:nvPr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Rectangle 1138"/>
          <p:cNvSpPr/>
          <p:nvPr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Oval 1139"/>
          <p:cNvSpPr/>
          <p:nvPr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Moon 1140"/>
          <p:cNvSpPr/>
          <p:nvPr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Rectangle 1141"/>
          <p:cNvSpPr/>
          <p:nvPr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Oval 1142"/>
          <p:cNvSpPr/>
          <p:nvPr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Moon 1143"/>
          <p:cNvSpPr/>
          <p:nvPr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Rectangle 1144"/>
          <p:cNvSpPr/>
          <p:nvPr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Oval 1145"/>
          <p:cNvSpPr/>
          <p:nvPr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Moon 1146"/>
          <p:cNvSpPr/>
          <p:nvPr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Rectangle 1147"/>
          <p:cNvSpPr/>
          <p:nvPr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Oval 1148"/>
          <p:cNvSpPr/>
          <p:nvPr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Moon 1149"/>
          <p:cNvSpPr/>
          <p:nvPr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1" name="Rectangle 1150"/>
          <p:cNvSpPr/>
          <p:nvPr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Oval 1151"/>
          <p:cNvSpPr/>
          <p:nvPr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Moon 1152"/>
          <p:cNvSpPr/>
          <p:nvPr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Rectangle 1153"/>
          <p:cNvSpPr/>
          <p:nvPr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Oval 1154"/>
          <p:cNvSpPr/>
          <p:nvPr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Moon 1155"/>
          <p:cNvSpPr/>
          <p:nvPr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Rectangle 1156"/>
          <p:cNvSpPr/>
          <p:nvPr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Oval 1157"/>
          <p:cNvSpPr/>
          <p:nvPr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Moon 1158"/>
          <p:cNvSpPr/>
          <p:nvPr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Rectangle 1159"/>
          <p:cNvSpPr/>
          <p:nvPr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Oval 1160"/>
          <p:cNvSpPr/>
          <p:nvPr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Moon 1161"/>
          <p:cNvSpPr/>
          <p:nvPr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Rectangle 1162"/>
          <p:cNvSpPr/>
          <p:nvPr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Oval 1163"/>
          <p:cNvSpPr/>
          <p:nvPr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Moon 1164"/>
          <p:cNvSpPr/>
          <p:nvPr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Rectangle 1165"/>
          <p:cNvSpPr/>
          <p:nvPr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Oval 1166"/>
          <p:cNvSpPr/>
          <p:nvPr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Moon 1167"/>
          <p:cNvSpPr/>
          <p:nvPr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Rectangle 1168"/>
          <p:cNvSpPr/>
          <p:nvPr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Oval 1169"/>
          <p:cNvSpPr/>
          <p:nvPr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Moon 1170"/>
          <p:cNvSpPr/>
          <p:nvPr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Rectangle 1171"/>
          <p:cNvSpPr/>
          <p:nvPr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Oval 1172"/>
          <p:cNvSpPr/>
          <p:nvPr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Moon 1173"/>
          <p:cNvSpPr/>
          <p:nvPr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Rectangle 1174"/>
          <p:cNvSpPr/>
          <p:nvPr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Oval 1175"/>
          <p:cNvSpPr/>
          <p:nvPr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Moon 1176"/>
          <p:cNvSpPr/>
          <p:nvPr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Rectangle 1177"/>
          <p:cNvSpPr/>
          <p:nvPr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Oval 1178"/>
          <p:cNvSpPr/>
          <p:nvPr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Moon 1179"/>
          <p:cNvSpPr/>
          <p:nvPr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Rectangle 1180"/>
          <p:cNvSpPr/>
          <p:nvPr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Oval 1181"/>
          <p:cNvSpPr/>
          <p:nvPr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Moon 1182"/>
          <p:cNvSpPr/>
          <p:nvPr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Rectangle 1183"/>
          <p:cNvSpPr/>
          <p:nvPr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Oval 1184"/>
          <p:cNvSpPr/>
          <p:nvPr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Moon 1185"/>
          <p:cNvSpPr/>
          <p:nvPr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Rectangle 1186"/>
          <p:cNvSpPr/>
          <p:nvPr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Oval 1187"/>
          <p:cNvSpPr/>
          <p:nvPr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Moon 1188"/>
          <p:cNvSpPr/>
          <p:nvPr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Rectangle 1189"/>
          <p:cNvSpPr/>
          <p:nvPr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Oval 1190"/>
          <p:cNvSpPr/>
          <p:nvPr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Moon 1191"/>
          <p:cNvSpPr/>
          <p:nvPr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Rectangle 1192"/>
          <p:cNvSpPr/>
          <p:nvPr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Oval 1193"/>
          <p:cNvSpPr/>
          <p:nvPr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Moon 1194"/>
          <p:cNvSpPr/>
          <p:nvPr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Rectangle 1195"/>
          <p:cNvSpPr/>
          <p:nvPr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Oval 1196"/>
          <p:cNvSpPr/>
          <p:nvPr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Moon 1197"/>
          <p:cNvSpPr/>
          <p:nvPr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" name="Rectangle 1198"/>
          <p:cNvSpPr/>
          <p:nvPr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Oval 1199"/>
          <p:cNvSpPr/>
          <p:nvPr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Moon 1200"/>
          <p:cNvSpPr/>
          <p:nvPr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Rectangle 1201"/>
          <p:cNvSpPr/>
          <p:nvPr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Oval 1202"/>
          <p:cNvSpPr/>
          <p:nvPr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Moon 1203"/>
          <p:cNvSpPr/>
          <p:nvPr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Rectangle 1204"/>
          <p:cNvSpPr/>
          <p:nvPr/>
        </p:nvSpPr>
        <p:spPr>
          <a:xfrm>
            <a:off x="914168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Oval 1205"/>
          <p:cNvSpPr/>
          <p:nvPr/>
        </p:nvSpPr>
        <p:spPr>
          <a:xfrm>
            <a:off x="921006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Moon 1206"/>
          <p:cNvSpPr/>
          <p:nvPr/>
        </p:nvSpPr>
        <p:spPr>
          <a:xfrm>
            <a:off x="921006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Rectangle 1207"/>
          <p:cNvSpPr/>
          <p:nvPr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Oval 1208"/>
          <p:cNvSpPr/>
          <p:nvPr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Moon 1209"/>
          <p:cNvSpPr/>
          <p:nvPr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1" name="Rectangle 1210"/>
          <p:cNvSpPr/>
          <p:nvPr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Oval 1211"/>
          <p:cNvSpPr/>
          <p:nvPr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Moon 1212"/>
          <p:cNvSpPr/>
          <p:nvPr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4" name="Rectangle 1213"/>
          <p:cNvSpPr/>
          <p:nvPr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Oval 1214"/>
          <p:cNvSpPr/>
          <p:nvPr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Moon 1215"/>
          <p:cNvSpPr/>
          <p:nvPr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7" name="Rectangle 1216"/>
          <p:cNvSpPr/>
          <p:nvPr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Oval 1217"/>
          <p:cNvSpPr/>
          <p:nvPr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Moon 1218"/>
          <p:cNvSpPr/>
          <p:nvPr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Rectangle 1219"/>
          <p:cNvSpPr/>
          <p:nvPr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21" name="Oval 1220"/>
          <p:cNvSpPr/>
          <p:nvPr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Moon 1221"/>
          <p:cNvSpPr/>
          <p:nvPr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Rectangle 1222"/>
          <p:cNvSpPr/>
          <p:nvPr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24" name="Oval 1223"/>
          <p:cNvSpPr/>
          <p:nvPr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Moon 1224"/>
          <p:cNvSpPr/>
          <p:nvPr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Rectangle 1225"/>
          <p:cNvSpPr/>
          <p:nvPr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Oval 1226"/>
          <p:cNvSpPr/>
          <p:nvPr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Moon 1227"/>
          <p:cNvSpPr/>
          <p:nvPr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Rectangle 1228"/>
          <p:cNvSpPr/>
          <p:nvPr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Oval 1229"/>
          <p:cNvSpPr/>
          <p:nvPr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Moon 1230"/>
          <p:cNvSpPr/>
          <p:nvPr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Rectangle 1231"/>
          <p:cNvSpPr/>
          <p:nvPr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3" name="Oval 1232"/>
          <p:cNvSpPr/>
          <p:nvPr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Moon 1233"/>
          <p:cNvSpPr/>
          <p:nvPr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5" name="Rectangle 1234"/>
          <p:cNvSpPr/>
          <p:nvPr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Oval 1235"/>
          <p:cNvSpPr/>
          <p:nvPr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Moon 1236"/>
          <p:cNvSpPr/>
          <p:nvPr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8" name="Rectangle 1237"/>
          <p:cNvSpPr/>
          <p:nvPr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Oval 1238"/>
          <p:cNvSpPr/>
          <p:nvPr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Moon 1239"/>
          <p:cNvSpPr/>
          <p:nvPr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Rectangle 1240"/>
          <p:cNvSpPr/>
          <p:nvPr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Oval 1241"/>
          <p:cNvSpPr/>
          <p:nvPr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Moon 1242"/>
          <p:cNvSpPr/>
          <p:nvPr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Rectangle 1243"/>
          <p:cNvSpPr/>
          <p:nvPr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Oval 1244"/>
          <p:cNvSpPr/>
          <p:nvPr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Moon 1245"/>
          <p:cNvSpPr/>
          <p:nvPr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7" name="Rectangle 1246"/>
          <p:cNvSpPr/>
          <p:nvPr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48" name="Oval 1247"/>
          <p:cNvSpPr/>
          <p:nvPr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Moon 1248"/>
          <p:cNvSpPr/>
          <p:nvPr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0" name="Rectangle 1249"/>
          <p:cNvSpPr/>
          <p:nvPr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Oval 1250"/>
          <p:cNvSpPr/>
          <p:nvPr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Moon 1251"/>
          <p:cNvSpPr/>
          <p:nvPr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3" name="Rectangle 1252"/>
          <p:cNvSpPr/>
          <p:nvPr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Oval 1253"/>
          <p:cNvSpPr/>
          <p:nvPr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Moon 1254"/>
          <p:cNvSpPr/>
          <p:nvPr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Rectangle 1255"/>
          <p:cNvSpPr/>
          <p:nvPr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Oval 1256"/>
          <p:cNvSpPr/>
          <p:nvPr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Moon 1257"/>
          <p:cNvSpPr/>
          <p:nvPr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Rectangle 1258"/>
          <p:cNvSpPr/>
          <p:nvPr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Oval 1259"/>
          <p:cNvSpPr/>
          <p:nvPr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Moon 1260"/>
          <p:cNvSpPr/>
          <p:nvPr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2" name="Rectangle 1261"/>
          <p:cNvSpPr/>
          <p:nvPr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Oval 1262"/>
          <p:cNvSpPr/>
          <p:nvPr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Moon 1263"/>
          <p:cNvSpPr/>
          <p:nvPr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5" name="Rectangle 1264"/>
          <p:cNvSpPr/>
          <p:nvPr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6" name="Oval 1265"/>
          <p:cNvSpPr/>
          <p:nvPr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Moon 1266"/>
          <p:cNvSpPr/>
          <p:nvPr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Rectangle 1267"/>
          <p:cNvSpPr/>
          <p:nvPr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Oval 1268"/>
          <p:cNvSpPr/>
          <p:nvPr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Moon 1269"/>
          <p:cNvSpPr/>
          <p:nvPr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Rectangle 1270"/>
          <p:cNvSpPr/>
          <p:nvPr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72" name="Oval 1271"/>
          <p:cNvSpPr/>
          <p:nvPr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Moon 1272"/>
          <p:cNvSpPr/>
          <p:nvPr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4" name="Rectangle 1273"/>
          <p:cNvSpPr/>
          <p:nvPr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Oval 1274"/>
          <p:cNvSpPr/>
          <p:nvPr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6" name="Moon 1275"/>
          <p:cNvSpPr/>
          <p:nvPr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Rectangle 1276"/>
          <p:cNvSpPr/>
          <p:nvPr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8" name="Oval 1277"/>
          <p:cNvSpPr/>
          <p:nvPr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Moon 1278"/>
          <p:cNvSpPr/>
          <p:nvPr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0" name="Rectangle 1279"/>
          <p:cNvSpPr/>
          <p:nvPr/>
        </p:nvSpPr>
        <p:spPr>
          <a:xfrm>
            <a:off x="914168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81" name="Oval 1280"/>
          <p:cNvSpPr/>
          <p:nvPr/>
        </p:nvSpPr>
        <p:spPr>
          <a:xfrm>
            <a:off x="921006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Moon 1281"/>
          <p:cNvSpPr/>
          <p:nvPr/>
        </p:nvSpPr>
        <p:spPr>
          <a:xfrm>
            <a:off x="921006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Rectangle 1282"/>
          <p:cNvSpPr/>
          <p:nvPr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4" name="Oval 1283"/>
          <p:cNvSpPr/>
          <p:nvPr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Moon 1284"/>
          <p:cNvSpPr/>
          <p:nvPr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Rectangle 1285"/>
          <p:cNvSpPr/>
          <p:nvPr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Oval 1286"/>
          <p:cNvSpPr/>
          <p:nvPr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Moon 1287"/>
          <p:cNvSpPr/>
          <p:nvPr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Rectangle 1288"/>
          <p:cNvSpPr/>
          <p:nvPr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0" name="Oval 1289"/>
          <p:cNvSpPr/>
          <p:nvPr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1" name="Moon 1290"/>
          <p:cNvSpPr/>
          <p:nvPr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2" name="Rectangle 1291"/>
          <p:cNvSpPr/>
          <p:nvPr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3" name="Oval 1292"/>
          <p:cNvSpPr/>
          <p:nvPr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4" name="Moon 1293"/>
          <p:cNvSpPr/>
          <p:nvPr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Rectangle 1294"/>
          <p:cNvSpPr/>
          <p:nvPr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96" name="Oval 1295"/>
          <p:cNvSpPr/>
          <p:nvPr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Moon 1296"/>
          <p:cNvSpPr/>
          <p:nvPr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Rectangle 1297"/>
          <p:cNvSpPr/>
          <p:nvPr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99" name="Oval 1298"/>
          <p:cNvSpPr/>
          <p:nvPr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Moon 1299"/>
          <p:cNvSpPr/>
          <p:nvPr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Rectangle 1300"/>
          <p:cNvSpPr/>
          <p:nvPr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Oval 1301"/>
          <p:cNvSpPr/>
          <p:nvPr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Moon 1302"/>
          <p:cNvSpPr/>
          <p:nvPr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Rectangle 1303"/>
          <p:cNvSpPr/>
          <p:nvPr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Oval 1304"/>
          <p:cNvSpPr/>
          <p:nvPr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Moon 1305"/>
          <p:cNvSpPr/>
          <p:nvPr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Rectangle 1306"/>
          <p:cNvSpPr/>
          <p:nvPr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08" name="Oval 1307"/>
          <p:cNvSpPr/>
          <p:nvPr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Moon 1308"/>
          <p:cNvSpPr/>
          <p:nvPr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Rectangle 1309"/>
          <p:cNvSpPr/>
          <p:nvPr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Oval 1310"/>
          <p:cNvSpPr/>
          <p:nvPr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Moon 1311"/>
          <p:cNvSpPr/>
          <p:nvPr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Rectangle 1312"/>
          <p:cNvSpPr/>
          <p:nvPr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Oval 1313"/>
          <p:cNvSpPr/>
          <p:nvPr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Moon 1314"/>
          <p:cNvSpPr/>
          <p:nvPr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Rectangle 1315"/>
          <p:cNvSpPr/>
          <p:nvPr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Oval 1316"/>
          <p:cNvSpPr/>
          <p:nvPr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Moon 1317"/>
          <p:cNvSpPr/>
          <p:nvPr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Rectangle 1318"/>
          <p:cNvSpPr/>
          <p:nvPr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20" name="Oval 1319"/>
          <p:cNvSpPr/>
          <p:nvPr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Moon 1320"/>
          <p:cNvSpPr/>
          <p:nvPr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Rectangle 1321"/>
          <p:cNvSpPr/>
          <p:nvPr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Oval 1322"/>
          <p:cNvSpPr/>
          <p:nvPr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Moon 1323"/>
          <p:cNvSpPr/>
          <p:nvPr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Rectangle 1324"/>
          <p:cNvSpPr/>
          <p:nvPr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Oval 1325"/>
          <p:cNvSpPr/>
          <p:nvPr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Moon 1326"/>
          <p:cNvSpPr/>
          <p:nvPr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Rectangle 1327"/>
          <p:cNvSpPr/>
          <p:nvPr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Oval 1328"/>
          <p:cNvSpPr/>
          <p:nvPr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Moon 1329"/>
          <p:cNvSpPr/>
          <p:nvPr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Rectangle 1330"/>
          <p:cNvSpPr/>
          <p:nvPr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Oval 1331"/>
          <p:cNvSpPr/>
          <p:nvPr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Moon 1332"/>
          <p:cNvSpPr/>
          <p:nvPr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Rectangle 1333"/>
          <p:cNvSpPr/>
          <p:nvPr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Oval 1334"/>
          <p:cNvSpPr/>
          <p:nvPr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Moon 1335"/>
          <p:cNvSpPr/>
          <p:nvPr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Rectangle 1336"/>
          <p:cNvSpPr/>
          <p:nvPr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Oval 1337"/>
          <p:cNvSpPr/>
          <p:nvPr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9" name="Moon 1338"/>
          <p:cNvSpPr/>
          <p:nvPr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Rectangle 1339"/>
          <p:cNvSpPr/>
          <p:nvPr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Oval 1340"/>
          <p:cNvSpPr/>
          <p:nvPr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Moon 1341"/>
          <p:cNvSpPr/>
          <p:nvPr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Rectangle 1342"/>
          <p:cNvSpPr/>
          <p:nvPr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Oval 1343"/>
          <p:cNvSpPr/>
          <p:nvPr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Moon 1344"/>
          <p:cNvSpPr/>
          <p:nvPr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Rectangle 1345"/>
          <p:cNvSpPr/>
          <p:nvPr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47" name="Oval 1346"/>
          <p:cNvSpPr/>
          <p:nvPr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Moon 1347"/>
          <p:cNvSpPr/>
          <p:nvPr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9" name="Rectangle 1348"/>
          <p:cNvSpPr/>
          <p:nvPr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Oval 1349"/>
          <p:cNvSpPr/>
          <p:nvPr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1" name="Moon 1350"/>
          <p:cNvSpPr/>
          <p:nvPr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Rectangle 1351"/>
          <p:cNvSpPr/>
          <p:nvPr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Oval 1352"/>
          <p:cNvSpPr/>
          <p:nvPr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Moon 1353"/>
          <p:cNvSpPr/>
          <p:nvPr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5" name="Rectangle 1354"/>
          <p:cNvSpPr/>
          <p:nvPr/>
        </p:nvSpPr>
        <p:spPr>
          <a:xfrm>
            <a:off x="9141684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6" name="Oval 1355"/>
          <p:cNvSpPr/>
          <p:nvPr/>
        </p:nvSpPr>
        <p:spPr>
          <a:xfrm>
            <a:off x="921006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Moon 1356"/>
          <p:cNvSpPr/>
          <p:nvPr/>
        </p:nvSpPr>
        <p:spPr>
          <a:xfrm>
            <a:off x="921006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Rectangle 1357"/>
          <p:cNvSpPr/>
          <p:nvPr/>
        </p:nvSpPr>
        <p:spPr>
          <a:xfrm>
            <a:off x="9522588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Oval 1358"/>
          <p:cNvSpPr/>
          <p:nvPr/>
        </p:nvSpPr>
        <p:spPr>
          <a:xfrm>
            <a:off x="959096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Moon 1359"/>
          <p:cNvSpPr/>
          <p:nvPr/>
        </p:nvSpPr>
        <p:spPr>
          <a:xfrm>
            <a:off x="959096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Rectangle 1360"/>
          <p:cNvSpPr/>
          <p:nvPr/>
        </p:nvSpPr>
        <p:spPr>
          <a:xfrm>
            <a:off x="9903491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2" name="Oval 1361"/>
          <p:cNvSpPr/>
          <p:nvPr/>
        </p:nvSpPr>
        <p:spPr>
          <a:xfrm>
            <a:off x="997186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Moon 1362"/>
          <p:cNvSpPr/>
          <p:nvPr/>
        </p:nvSpPr>
        <p:spPr>
          <a:xfrm>
            <a:off x="997186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Rectangle 1363"/>
          <p:cNvSpPr/>
          <p:nvPr/>
        </p:nvSpPr>
        <p:spPr>
          <a:xfrm>
            <a:off x="10284395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5" name="Oval 1364"/>
          <p:cNvSpPr/>
          <p:nvPr/>
        </p:nvSpPr>
        <p:spPr>
          <a:xfrm>
            <a:off x="1035277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Moon 1365"/>
          <p:cNvSpPr/>
          <p:nvPr/>
        </p:nvSpPr>
        <p:spPr>
          <a:xfrm>
            <a:off x="1035277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Rectangle 1366"/>
          <p:cNvSpPr/>
          <p:nvPr/>
        </p:nvSpPr>
        <p:spPr>
          <a:xfrm>
            <a:off x="1066529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8" name="Oval 1367"/>
          <p:cNvSpPr/>
          <p:nvPr/>
        </p:nvSpPr>
        <p:spPr>
          <a:xfrm>
            <a:off x="1073367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9" name="Moon 1368"/>
          <p:cNvSpPr/>
          <p:nvPr/>
        </p:nvSpPr>
        <p:spPr>
          <a:xfrm>
            <a:off x="1073367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0" name="Rectangle 1369"/>
          <p:cNvSpPr/>
          <p:nvPr/>
        </p:nvSpPr>
        <p:spPr>
          <a:xfrm>
            <a:off x="11046202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1" name="Oval 1370"/>
          <p:cNvSpPr/>
          <p:nvPr/>
        </p:nvSpPr>
        <p:spPr>
          <a:xfrm>
            <a:off x="111145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2" name="Moon 1371"/>
          <p:cNvSpPr/>
          <p:nvPr/>
        </p:nvSpPr>
        <p:spPr>
          <a:xfrm>
            <a:off x="111145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Rectangle 1372"/>
          <p:cNvSpPr/>
          <p:nvPr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4" name="Oval 1373"/>
          <p:cNvSpPr/>
          <p:nvPr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5" name="Moon 1374"/>
          <p:cNvSpPr/>
          <p:nvPr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Rectangle 1375"/>
          <p:cNvSpPr/>
          <p:nvPr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7" name="Oval 1376"/>
          <p:cNvSpPr/>
          <p:nvPr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8" name="Moon 1377"/>
          <p:cNvSpPr/>
          <p:nvPr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Rectangle 1378"/>
          <p:cNvSpPr/>
          <p:nvPr/>
        </p:nvSpPr>
        <p:spPr>
          <a:xfrm>
            <a:off x="952258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Oval 1379"/>
          <p:cNvSpPr/>
          <p:nvPr/>
        </p:nvSpPr>
        <p:spPr>
          <a:xfrm>
            <a:off x="959096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Moon 1380"/>
          <p:cNvSpPr/>
          <p:nvPr/>
        </p:nvSpPr>
        <p:spPr>
          <a:xfrm>
            <a:off x="959096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2" name="Rectangle 1381"/>
          <p:cNvSpPr/>
          <p:nvPr/>
        </p:nvSpPr>
        <p:spPr>
          <a:xfrm>
            <a:off x="9903491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Oval 1382"/>
          <p:cNvSpPr/>
          <p:nvPr/>
        </p:nvSpPr>
        <p:spPr>
          <a:xfrm>
            <a:off x="997186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Moon 1383"/>
          <p:cNvSpPr/>
          <p:nvPr/>
        </p:nvSpPr>
        <p:spPr>
          <a:xfrm>
            <a:off x="997186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5" name="Rectangle 1384"/>
          <p:cNvSpPr/>
          <p:nvPr/>
        </p:nvSpPr>
        <p:spPr>
          <a:xfrm>
            <a:off x="1028439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Oval 1385"/>
          <p:cNvSpPr/>
          <p:nvPr/>
        </p:nvSpPr>
        <p:spPr>
          <a:xfrm>
            <a:off x="1035277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7" name="Moon 1386"/>
          <p:cNvSpPr/>
          <p:nvPr/>
        </p:nvSpPr>
        <p:spPr>
          <a:xfrm>
            <a:off x="1035277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Rectangle 1387"/>
          <p:cNvSpPr/>
          <p:nvPr/>
        </p:nvSpPr>
        <p:spPr>
          <a:xfrm>
            <a:off x="10665298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89" name="Oval 1388"/>
          <p:cNvSpPr/>
          <p:nvPr/>
        </p:nvSpPr>
        <p:spPr>
          <a:xfrm>
            <a:off x="1073367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Moon 1389"/>
          <p:cNvSpPr/>
          <p:nvPr/>
        </p:nvSpPr>
        <p:spPr>
          <a:xfrm>
            <a:off x="1073367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Rectangle 1390"/>
          <p:cNvSpPr/>
          <p:nvPr/>
        </p:nvSpPr>
        <p:spPr>
          <a:xfrm>
            <a:off x="11046202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2" name="Oval 1391"/>
          <p:cNvSpPr/>
          <p:nvPr/>
        </p:nvSpPr>
        <p:spPr>
          <a:xfrm>
            <a:off x="111145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Moon 1392"/>
          <p:cNvSpPr/>
          <p:nvPr/>
        </p:nvSpPr>
        <p:spPr>
          <a:xfrm>
            <a:off x="111145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Rectangle 1393"/>
          <p:cNvSpPr/>
          <p:nvPr/>
        </p:nvSpPr>
        <p:spPr>
          <a:xfrm>
            <a:off x="1142710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Oval 1394"/>
          <p:cNvSpPr/>
          <p:nvPr/>
        </p:nvSpPr>
        <p:spPr>
          <a:xfrm>
            <a:off x="1149548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Moon 1395"/>
          <p:cNvSpPr/>
          <p:nvPr/>
        </p:nvSpPr>
        <p:spPr>
          <a:xfrm>
            <a:off x="1149548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Rectangle 1396"/>
          <p:cNvSpPr/>
          <p:nvPr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Oval 1397"/>
          <p:cNvSpPr/>
          <p:nvPr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" name="Moon 1398"/>
          <p:cNvSpPr/>
          <p:nvPr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Rectangle 1399"/>
          <p:cNvSpPr/>
          <p:nvPr/>
        </p:nvSpPr>
        <p:spPr>
          <a:xfrm>
            <a:off x="952258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Oval 1400"/>
          <p:cNvSpPr/>
          <p:nvPr/>
        </p:nvSpPr>
        <p:spPr>
          <a:xfrm>
            <a:off x="959096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Moon 1401"/>
          <p:cNvSpPr/>
          <p:nvPr/>
        </p:nvSpPr>
        <p:spPr>
          <a:xfrm>
            <a:off x="959096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Rectangle 1402"/>
          <p:cNvSpPr/>
          <p:nvPr/>
        </p:nvSpPr>
        <p:spPr>
          <a:xfrm>
            <a:off x="990349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Oval 1403"/>
          <p:cNvSpPr/>
          <p:nvPr/>
        </p:nvSpPr>
        <p:spPr>
          <a:xfrm>
            <a:off x="997186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Moon 1404"/>
          <p:cNvSpPr/>
          <p:nvPr/>
        </p:nvSpPr>
        <p:spPr>
          <a:xfrm>
            <a:off x="997186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Rectangle 1405"/>
          <p:cNvSpPr/>
          <p:nvPr/>
        </p:nvSpPr>
        <p:spPr>
          <a:xfrm>
            <a:off x="1028439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Oval 1406"/>
          <p:cNvSpPr/>
          <p:nvPr/>
        </p:nvSpPr>
        <p:spPr>
          <a:xfrm>
            <a:off x="1035277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Moon 1407"/>
          <p:cNvSpPr/>
          <p:nvPr/>
        </p:nvSpPr>
        <p:spPr>
          <a:xfrm>
            <a:off x="1035277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Rectangle 1408"/>
          <p:cNvSpPr/>
          <p:nvPr/>
        </p:nvSpPr>
        <p:spPr>
          <a:xfrm>
            <a:off x="10665298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0" name="Oval 1409"/>
          <p:cNvSpPr/>
          <p:nvPr/>
        </p:nvSpPr>
        <p:spPr>
          <a:xfrm>
            <a:off x="1073367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Moon 1410"/>
          <p:cNvSpPr/>
          <p:nvPr/>
        </p:nvSpPr>
        <p:spPr>
          <a:xfrm>
            <a:off x="1073367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Rectangle 1411"/>
          <p:cNvSpPr/>
          <p:nvPr/>
        </p:nvSpPr>
        <p:spPr>
          <a:xfrm>
            <a:off x="110462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3" name="Oval 1412"/>
          <p:cNvSpPr/>
          <p:nvPr/>
        </p:nvSpPr>
        <p:spPr>
          <a:xfrm>
            <a:off x="111145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Moon 1413"/>
          <p:cNvSpPr/>
          <p:nvPr/>
        </p:nvSpPr>
        <p:spPr>
          <a:xfrm>
            <a:off x="111145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Rectangle 1414"/>
          <p:cNvSpPr/>
          <p:nvPr/>
        </p:nvSpPr>
        <p:spPr>
          <a:xfrm>
            <a:off x="1142710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Oval 1415"/>
          <p:cNvSpPr/>
          <p:nvPr/>
        </p:nvSpPr>
        <p:spPr>
          <a:xfrm>
            <a:off x="1149548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Moon 1416"/>
          <p:cNvSpPr/>
          <p:nvPr/>
        </p:nvSpPr>
        <p:spPr>
          <a:xfrm>
            <a:off x="1149548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Rectangle 1417"/>
          <p:cNvSpPr/>
          <p:nvPr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9" name="Oval 1418"/>
          <p:cNvSpPr/>
          <p:nvPr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0" name="Moon 1419"/>
          <p:cNvSpPr/>
          <p:nvPr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Rectangle 1420"/>
          <p:cNvSpPr/>
          <p:nvPr/>
        </p:nvSpPr>
        <p:spPr>
          <a:xfrm>
            <a:off x="952258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Oval 1421"/>
          <p:cNvSpPr/>
          <p:nvPr/>
        </p:nvSpPr>
        <p:spPr>
          <a:xfrm>
            <a:off x="959096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Moon 1422"/>
          <p:cNvSpPr/>
          <p:nvPr/>
        </p:nvSpPr>
        <p:spPr>
          <a:xfrm>
            <a:off x="959096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Rectangle 1423"/>
          <p:cNvSpPr/>
          <p:nvPr/>
        </p:nvSpPr>
        <p:spPr>
          <a:xfrm>
            <a:off x="9903491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Oval 1424"/>
          <p:cNvSpPr/>
          <p:nvPr/>
        </p:nvSpPr>
        <p:spPr>
          <a:xfrm>
            <a:off x="997186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Moon 1425"/>
          <p:cNvSpPr/>
          <p:nvPr/>
        </p:nvSpPr>
        <p:spPr>
          <a:xfrm>
            <a:off x="997186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Rectangle 1426"/>
          <p:cNvSpPr/>
          <p:nvPr/>
        </p:nvSpPr>
        <p:spPr>
          <a:xfrm>
            <a:off x="10284395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Oval 1427"/>
          <p:cNvSpPr/>
          <p:nvPr/>
        </p:nvSpPr>
        <p:spPr>
          <a:xfrm>
            <a:off x="1035277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Moon 1428"/>
          <p:cNvSpPr/>
          <p:nvPr/>
        </p:nvSpPr>
        <p:spPr>
          <a:xfrm>
            <a:off x="1035277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Rectangle 1429"/>
          <p:cNvSpPr/>
          <p:nvPr/>
        </p:nvSpPr>
        <p:spPr>
          <a:xfrm>
            <a:off x="1066529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Oval 1430"/>
          <p:cNvSpPr/>
          <p:nvPr/>
        </p:nvSpPr>
        <p:spPr>
          <a:xfrm>
            <a:off x="1073367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Moon 1431"/>
          <p:cNvSpPr/>
          <p:nvPr/>
        </p:nvSpPr>
        <p:spPr>
          <a:xfrm>
            <a:off x="1073367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Rectangle 1432"/>
          <p:cNvSpPr/>
          <p:nvPr/>
        </p:nvSpPr>
        <p:spPr>
          <a:xfrm>
            <a:off x="110462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Oval 1433"/>
          <p:cNvSpPr/>
          <p:nvPr/>
        </p:nvSpPr>
        <p:spPr>
          <a:xfrm>
            <a:off x="111145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Moon 1434"/>
          <p:cNvSpPr/>
          <p:nvPr/>
        </p:nvSpPr>
        <p:spPr>
          <a:xfrm>
            <a:off x="111145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Rectangle 1435"/>
          <p:cNvSpPr/>
          <p:nvPr/>
        </p:nvSpPr>
        <p:spPr>
          <a:xfrm>
            <a:off x="11427105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Oval 1436"/>
          <p:cNvSpPr/>
          <p:nvPr/>
        </p:nvSpPr>
        <p:spPr>
          <a:xfrm>
            <a:off x="1149548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Moon 1437"/>
          <p:cNvSpPr/>
          <p:nvPr/>
        </p:nvSpPr>
        <p:spPr>
          <a:xfrm>
            <a:off x="1149548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Rectangle 1438"/>
          <p:cNvSpPr/>
          <p:nvPr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Oval 1439"/>
          <p:cNvSpPr/>
          <p:nvPr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1" name="Moon 1440"/>
          <p:cNvSpPr/>
          <p:nvPr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Rectangle 1651"/>
          <p:cNvSpPr/>
          <p:nvPr/>
        </p:nvSpPr>
        <p:spPr>
          <a:xfrm>
            <a:off x="9522588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3" name="Oval 1652"/>
          <p:cNvSpPr/>
          <p:nvPr/>
        </p:nvSpPr>
        <p:spPr>
          <a:xfrm>
            <a:off x="959096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4" name="Moon 1653"/>
          <p:cNvSpPr/>
          <p:nvPr/>
        </p:nvSpPr>
        <p:spPr>
          <a:xfrm>
            <a:off x="959096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5" name="Rectangle 1654"/>
          <p:cNvSpPr/>
          <p:nvPr/>
        </p:nvSpPr>
        <p:spPr>
          <a:xfrm>
            <a:off x="990349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6" name="Oval 1655"/>
          <p:cNvSpPr/>
          <p:nvPr/>
        </p:nvSpPr>
        <p:spPr>
          <a:xfrm>
            <a:off x="997186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7" name="Moon 1656"/>
          <p:cNvSpPr/>
          <p:nvPr/>
        </p:nvSpPr>
        <p:spPr>
          <a:xfrm>
            <a:off x="997186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8" name="Rectangle 1657"/>
          <p:cNvSpPr/>
          <p:nvPr/>
        </p:nvSpPr>
        <p:spPr>
          <a:xfrm>
            <a:off x="10284395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9" name="Oval 1658"/>
          <p:cNvSpPr/>
          <p:nvPr/>
        </p:nvSpPr>
        <p:spPr>
          <a:xfrm>
            <a:off x="1035277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Moon 1659"/>
          <p:cNvSpPr/>
          <p:nvPr/>
        </p:nvSpPr>
        <p:spPr>
          <a:xfrm>
            <a:off x="1035277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Rectangle 1660"/>
          <p:cNvSpPr/>
          <p:nvPr/>
        </p:nvSpPr>
        <p:spPr>
          <a:xfrm>
            <a:off x="1066529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2" name="Oval 1661"/>
          <p:cNvSpPr/>
          <p:nvPr/>
        </p:nvSpPr>
        <p:spPr>
          <a:xfrm>
            <a:off x="1073367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Moon 1662"/>
          <p:cNvSpPr/>
          <p:nvPr/>
        </p:nvSpPr>
        <p:spPr>
          <a:xfrm>
            <a:off x="1073367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4" name="Rectangle 1663"/>
          <p:cNvSpPr/>
          <p:nvPr/>
        </p:nvSpPr>
        <p:spPr>
          <a:xfrm>
            <a:off x="11046202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5" name="Oval 1664"/>
          <p:cNvSpPr/>
          <p:nvPr/>
        </p:nvSpPr>
        <p:spPr>
          <a:xfrm>
            <a:off x="111145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6" name="Moon 1665"/>
          <p:cNvSpPr/>
          <p:nvPr/>
        </p:nvSpPr>
        <p:spPr>
          <a:xfrm>
            <a:off x="111145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7" name="Rectangle 1666"/>
          <p:cNvSpPr/>
          <p:nvPr/>
        </p:nvSpPr>
        <p:spPr>
          <a:xfrm>
            <a:off x="1142710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8" name="Oval 1667"/>
          <p:cNvSpPr/>
          <p:nvPr/>
        </p:nvSpPr>
        <p:spPr>
          <a:xfrm>
            <a:off x="1149548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9" name="Moon 1668"/>
          <p:cNvSpPr/>
          <p:nvPr/>
        </p:nvSpPr>
        <p:spPr>
          <a:xfrm>
            <a:off x="1149548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0" name="Rectangle 1669"/>
          <p:cNvSpPr/>
          <p:nvPr/>
        </p:nvSpPr>
        <p:spPr>
          <a:xfrm>
            <a:off x="1180800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1" name="Oval 1670"/>
          <p:cNvSpPr/>
          <p:nvPr/>
        </p:nvSpPr>
        <p:spPr>
          <a:xfrm>
            <a:off x="118763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2" name="Moon 1671"/>
          <p:cNvSpPr/>
          <p:nvPr/>
        </p:nvSpPr>
        <p:spPr>
          <a:xfrm>
            <a:off x="118763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3" name="Rectangle 1672"/>
          <p:cNvSpPr/>
          <p:nvPr/>
        </p:nvSpPr>
        <p:spPr>
          <a:xfrm>
            <a:off x="952258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4" name="Oval 1673"/>
          <p:cNvSpPr/>
          <p:nvPr/>
        </p:nvSpPr>
        <p:spPr>
          <a:xfrm>
            <a:off x="959096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5" name="Moon 1674"/>
          <p:cNvSpPr/>
          <p:nvPr/>
        </p:nvSpPr>
        <p:spPr>
          <a:xfrm>
            <a:off x="959096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6" name="Rectangle 1675"/>
          <p:cNvSpPr/>
          <p:nvPr/>
        </p:nvSpPr>
        <p:spPr>
          <a:xfrm>
            <a:off x="990349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7" name="Oval 1676"/>
          <p:cNvSpPr/>
          <p:nvPr/>
        </p:nvSpPr>
        <p:spPr>
          <a:xfrm>
            <a:off x="997186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8" name="Moon 1677"/>
          <p:cNvSpPr/>
          <p:nvPr/>
        </p:nvSpPr>
        <p:spPr>
          <a:xfrm>
            <a:off x="997186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9" name="Rectangle 1678"/>
          <p:cNvSpPr/>
          <p:nvPr/>
        </p:nvSpPr>
        <p:spPr>
          <a:xfrm>
            <a:off x="1028439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0" name="Oval 1679"/>
          <p:cNvSpPr/>
          <p:nvPr/>
        </p:nvSpPr>
        <p:spPr>
          <a:xfrm>
            <a:off x="1035277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1" name="Moon 1680"/>
          <p:cNvSpPr/>
          <p:nvPr/>
        </p:nvSpPr>
        <p:spPr>
          <a:xfrm>
            <a:off x="1035277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2" name="Rectangle 1681"/>
          <p:cNvSpPr/>
          <p:nvPr/>
        </p:nvSpPr>
        <p:spPr>
          <a:xfrm>
            <a:off x="1066529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3" name="Oval 1682"/>
          <p:cNvSpPr/>
          <p:nvPr/>
        </p:nvSpPr>
        <p:spPr>
          <a:xfrm>
            <a:off x="1073367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4" name="Moon 1683"/>
          <p:cNvSpPr/>
          <p:nvPr/>
        </p:nvSpPr>
        <p:spPr>
          <a:xfrm>
            <a:off x="1073367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5" name="Rectangle 1684"/>
          <p:cNvSpPr/>
          <p:nvPr/>
        </p:nvSpPr>
        <p:spPr>
          <a:xfrm>
            <a:off x="11046202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86" name="Oval 1685"/>
          <p:cNvSpPr/>
          <p:nvPr/>
        </p:nvSpPr>
        <p:spPr>
          <a:xfrm>
            <a:off x="111145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7" name="Moon 1686"/>
          <p:cNvSpPr/>
          <p:nvPr/>
        </p:nvSpPr>
        <p:spPr>
          <a:xfrm>
            <a:off x="111145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8" name="Rectangle 1687"/>
          <p:cNvSpPr/>
          <p:nvPr/>
        </p:nvSpPr>
        <p:spPr>
          <a:xfrm>
            <a:off x="1142710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9" name="Oval 1688"/>
          <p:cNvSpPr/>
          <p:nvPr/>
        </p:nvSpPr>
        <p:spPr>
          <a:xfrm>
            <a:off x="1149548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Moon 1689"/>
          <p:cNvSpPr/>
          <p:nvPr/>
        </p:nvSpPr>
        <p:spPr>
          <a:xfrm>
            <a:off x="1149548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1" name="Rectangle 1690"/>
          <p:cNvSpPr/>
          <p:nvPr/>
        </p:nvSpPr>
        <p:spPr>
          <a:xfrm>
            <a:off x="1180800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Oval 1691"/>
          <p:cNvSpPr/>
          <p:nvPr/>
        </p:nvSpPr>
        <p:spPr>
          <a:xfrm>
            <a:off x="118763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3" name="Moon 1692"/>
          <p:cNvSpPr/>
          <p:nvPr/>
        </p:nvSpPr>
        <p:spPr>
          <a:xfrm>
            <a:off x="118763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Rectangle 1693"/>
          <p:cNvSpPr/>
          <p:nvPr/>
        </p:nvSpPr>
        <p:spPr>
          <a:xfrm>
            <a:off x="9522588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Oval 1694"/>
          <p:cNvSpPr/>
          <p:nvPr/>
        </p:nvSpPr>
        <p:spPr>
          <a:xfrm>
            <a:off x="959096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Moon 1695"/>
          <p:cNvSpPr/>
          <p:nvPr/>
        </p:nvSpPr>
        <p:spPr>
          <a:xfrm>
            <a:off x="959096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7" name="Rectangle 1696"/>
          <p:cNvSpPr/>
          <p:nvPr/>
        </p:nvSpPr>
        <p:spPr>
          <a:xfrm>
            <a:off x="990349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Oval 1697"/>
          <p:cNvSpPr/>
          <p:nvPr/>
        </p:nvSpPr>
        <p:spPr>
          <a:xfrm>
            <a:off x="997186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Moon 1698"/>
          <p:cNvSpPr/>
          <p:nvPr/>
        </p:nvSpPr>
        <p:spPr>
          <a:xfrm>
            <a:off x="997186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0" name="Rectangle 1699"/>
          <p:cNvSpPr/>
          <p:nvPr/>
        </p:nvSpPr>
        <p:spPr>
          <a:xfrm>
            <a:off x="10284395" y="380865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1" name="Oval 1700"/>
          <p:cNvSpPr/>
          <p:nvPr/>
        </p:nvSpPr>
        <p:spPr>
          <a:xfrm>
            <a:off x="1035277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2" name="Moon 1701"/>
          <p:cNvSpPr/>
          <p:nvPr/>
        </p:nvSpPr>
        <p:spPr>
          <a:xfrm>
            <a:off x="1035277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3" name="Rectangle 1702"/>
          <p:cNvSpPr/>
          <p:nvPr/>
        </p:nvSpPr>
        <p:spPr>
          <a:xfrm>
            <a:off x="10665298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4" name="Oval 1703"/>
          <p:cNvSpPr/>
          <p:nvPr/>
        </p:nvSpPr>
        <p:spPr>
          <a:xfrm>
            <a:off x="1073367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5" name="Moon 1704"/>
          <p:cNvSpPr/>
          <p:nvPr/>
        </p:nvSpPr>
        <p:spPr>
          <a:xfrm>
            <a:off x="1073367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6" name="Rectangle 1705"/>
          <p:cNvSpPr/>
          <p:nvPr/>
        </p:nvSpPr>
        <p:spPr>
          <a:xfrm>
            <a:off x="11046202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07" name="Oval 1706"/>
          <p:cNvSpPr/>
          <p:nvPr/>
        </p:nvSpPr>
        <p:spPr>
          <a:xfrm>
            <a:off x="111145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8" name="Moon 1707"/>
          <p:cNvSpPr/>
          <p:nvPr/>
        </p:nvSpPr>
        <p:spPr>
          <a:xfrm>
            <a:off x="111145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9" name="Rectangle 1708"/>
          <p:cNvSpPr/>
          <p:nvPr/>
        </p:nvSpPr>
        <p:spPr>
          <a:xfrm>
            <a:off x="1142710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" name="Oval 1709"/>
          <p:cNvSpPr/>
          <p:nvPr/>
        </p:nvSpPr>
        <p:spPr>
          <a:xfrm>
            <a:off x="1149548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1" name="Moon 1710"/>
          <p:cNvSpPr/>
          <p:nvPr/>
        </p:nvSpPr>
        <p:spPr>
          <a:xfrm>
            <a:off x="1149548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Rectangle 1711"/>
          <p:cNvSpPr/>
          <p:nvPr/>
        </p:nvSpPr>
        <p:spPr>
          <a:xfrm>
            <a:off x="1180800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3" name="Oval 1712"/>
          <p:cNvSpPr/>
          <p:nvPr/>
        </p:nvSpPr>
        <p:spPr>
          <a:xfrm>
            <a:off x="118763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4" name="Moon 1713"/>
          <p:cNvSpPr/>
          <p:nvPr/>
        </p:nvSpPr>
        <p:spPr>
          <a:xfrm>
            <a:off x="118763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5" name="Rectangle 1714"/>
          <p:cNvSpPr/>
          <p:nvPr/>
        </p:nvSpPr>
        <p:spPr>
          <a:xfrm>
            <a:off x="952258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16" name="Oval 1715"/>
          <p:cNvSpPr/>
          <p:nvPr/>
        </p:nvSpPr>
        <p:spPr>
          <a:xfrm>
            <a:off x="959096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7" name="Moon 1716"/>
          <p:cNvSpPr/>
          <p:nvPr/>
        </p:nvSpPr>
        <p:spPr>
          <a:xfrm>
            <a:off x="959096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8" name="Rectangle 1717"/>
          <p:cNvSpPr/>
          <p:nvPr/>
        </p:nvSpPr>
        <p:spPr>
          <a:xfrm>
            <a:off x="9903491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19" name="Oval 1718"/>
          <p:cNvSpPr/>
          <p:nvPr/>
        </p:nvSpPr>
        <p:spPr>
          <a:xfrm>
            <a:off x="997186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" name="Moon 1719"/>
          <p:cNvSpPr/>
          <p:nvPr/>
        </p:nvSpPr>
        <p:spPr>
          <a:xfrm>
            <a:off x="997186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1" name="Rectangle 1720"/>
          <p:cNvSpPr/>
          <p:nvPr/>
        </p:nvSpPr>
        <p:spPr>
          <a:xfrm>
            <a:off x="10284395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2" name="Oval 1721"/>
          <p:cNvSpPr/>
          <p:nvPr/>
        </p:nvSpPr>
        <p:spPr>
          <a:xfrm>
            <a:off x="1035277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Moon 1722"/>
          <p:cNvSpPr/>
          <p:nvPr/>
        </p:nvSpPr>
        <p:spPr>
          <a:xfrm>
            <a:off x="1035277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4" name="Rectangle 1723"/>
          <p:cNvSpPr/>
          <p:nvPr/>
        </p:nvSpPr>
        <p:spPr>
          <a:xfrm>
            <a:off x="10665298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5" name="Oval 1724"/>
          <p:cNvSpPr/>
          <p:nvPr/>
        </p:nvSpPr>
        <p:spPr>
          <a:xfrm>
            <a:off x="1073367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6" name="Moon 1725"/>
          <p:cNvSpPr/>
          <p:nvPr/>
        </p:nvSpPr>
        <p:spPr>
          <a:xfrm>
            <a:off x="1073367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7" name="Rectangle 1726"/>
          <p:cNvSpPr/>
          <p:nvPr/>
        </p:nvSpPr>
        <p:spPr>
          <a:xfrm>
            <a:off x="1104620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28" name="Oval 1727"/>
          <p:cNvSpPr/>
          <p:nvPr/>
        </p:nvSpPr>
        <p:spPr>
          <a:xfrm>
            <a:off x="111145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9" name="Moon 1728"/>
          <p:cNvSpPr/>
          <p:nvPr/>
        </p:nvSpPr>
        <p:spPr>
          <a:xfrm>
            <a:off x="111145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0" name="Rectangle 1729"/>
          <p:cNvSpPr/>
          <p:nvPr/>
        </p:nvSpPr>
        <p:spPr>
          <a:xfrm>
            <a:off x="1142710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1" name="Oval 1730"/>
          <p:cNvSpPr/>
          <p:nvPr/>
        </p:nvSpPr>
        <p:spPr>
          <a:xfrm>
            <a:off x="1149548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2" name="Moon 1731"/>
          <p:cNvSpPr/>
          <p:nvPr/>
        </p:nvSpPr>
        <p:spPr>
          <a:xfrm>
            <a:off x="1149548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3" name="Rectangle 1732"/>
          <p:cNvSpPr/>
          <p:nvPr/>
        </p:nvSpPr>
        <p:spPr>
          <a:xfrm>
            <a:off x="1180800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4" name="Oval 1733"/>
          <p:cNvSpPr/>
          <p:nvPr/>
        </p:nvSpPr>
        <p:spPr>
          <a:xfrm>
            <a:off x="118763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5" name="Moon 1734"/>
          <p:cNvSpPr/>
          <p:nvPr/>
        </p:nvSpPr>
        <p:spPr>
          <a:xfrm>
            <a:off x="118763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858561" y="3602038"/>
            <a:ext cx="1047487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22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GO - Title Slide Pl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Rectangle 1769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38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3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A3A721B-3AEB-4634-80E3-36456CDD7109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17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74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862C895-9456-4303-BAEA-4C31BCCEB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70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Pl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Rectangle 1769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38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3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A3A721B-3AEB-4634-80E3-36456CDD7109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17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74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862C895-9456-4303-BAEA-4C31BCCEB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1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and Content Pl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" name="Rectangle 1736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latin typeface="+mn-lt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7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7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C0853FE-D4A7-44A4-ABA6-C8220C90695F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17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7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88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Pl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Rectangle 1769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2F3A4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38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3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A3A721B-3AEB-4634-80E3-36456CDD7109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17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4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862C895-9456-4303-BAEA-4C31BCCEBA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657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and Content Pl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" name="Rectangle 1736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2F3A4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7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7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C0853FE-D4A7-44A4-ABA6-C8220C90695F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17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B6DB433-8946-4B30-B593-629769016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573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Plai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Rectangle 1769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38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3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A3A721B-3AEB-4634-80E3-36456CDD7109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17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4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862C895-9456-4303-BAEA-4C31BCCEBA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464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and Content Plai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" name="Rectangle 1736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7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7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C0853FE-D4A7-44A4-ABA6-C8220C90695F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17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B6DB433-8946-4B30-B593-629769016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092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16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0456" y="6214072"/>
            <a:ext cx="1627773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1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38" y="1122363"/>
            <a:ext cx="10477525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oon 9"/>
          <p:cNvSpPr/>
          <p:nvPr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oon 12"/>
          <p:cNvSpPr/>
          <p:nvPr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oon 15"/>
          <p:cNvSpPr/>
          <p:nvPr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oon 18"/>
          <p:cNvSpPr/>
          <p:nvPr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oon 21"/>
          <p:cNvSpPr/>
          <p:nvPr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oon 24"/>
          <p:cNvSpPr/>
          <p:nvPr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oon 27"/>
          <p:cNvSpPr/>
          <p:nvPr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oon 30"/>
          <p:cNvSpPr/>
          <p:nvPr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Moon 33"/>
          <p:cNvSpPr/>
          <p:nvPr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oon 36"/>
          <p:cNvSpPr/>
          <p:nvPr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oon 39"/>
          <p:cNvSpPr/>
          <p:nvPr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Moon 42"/>
          <p:cNvSpPr/>
          <p:nvPr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Moon 45"/>
          <p:cNvSpPr/>
          <p:nvPr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oon 48"/>
          <p:cNvSpPr/>
          <p:nvPr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Moon 51"/>
          <p:cNvSpPr/>
          <p:nvPr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Moon 54"/>
          <p:cNvSpPr/>
          <p:nvPr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Moon 57"/>
          <p:cNvSpPr/>
          <p:nvPr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Moon 60"/>
          <p:cNvSpPr/>
          <p:nvPr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Moon 63"/>
          <p:cNvSpPr/>
          <p:nvPr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Moon 66"/>
          <p:cNvSpPr/>
          <p:nvPr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Moon 69"/>
          <p:cNvSpPr/>
          <p:nvPr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Moon 72"/>
          <p:cNvSpPr/>
          <p:nvPr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Moon 75"/>
          <p:cNvSpPr/>
          <p:nvPr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Moon 78"/>
          <p:cNvSpPr/>
          <p:nvPr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9141684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921006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Moon 81"/>
          <p:cNvSpPr/>
          <p:nvPr/>
        </p:nvSpPr>
        <p:spPr>
          <a:xfrm>
            <a:off x="921006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oon 84"/>
          <p:cNvSpPr/>
          <p:nvPr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Moon 87"/>
          <p:cNvSpPr/>
          <p:nvPr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Moon 90"/>
          <p:cNvSpPr/>
          <p:nvPr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Moon 93"/>
          <p:cNvSpPr/>
          <p:nvPr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Moon 96"/>
          <p:cNvSpPr/>
          <p:nvPr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Moon 99"/>
          <p:cNvSpPr/>
          <p:nvPr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Moon 102"/>
          <p:cNvSpPr/>
          <p:nvPr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Moon 105"/>
          <p:cNvSpPr/>
          <p:nvPr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Moon 108"/>
          <p:cNvSpPr/>
          <p:nvPr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Moon 111"/>
          <p:cNvSpPr/>
          <p:nvPr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Moon 114"/>
          <p:cNvSpPr/>
          <p:nvPr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Moon 117"/>
          <p:cNvSpPr/>
          <p:nvPr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Moon 120"/>
          <p:cNvSpPr/>
          <p:nvPr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Moon 123"/>
          <p:cNvSpPr/>
          <p:nvPr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Moon 126"/>
          <p:cNvSpPr/>
          <p:nvPr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Moon 129"/>
          <p:cNvSpPr/>
          <p:nvPr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Moon 132"/>
          <p:cNvSpPr/>
          <p:nvPr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Moon 135"/>
          <p:cNvSpPr/>
          <p:nvPr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Moon 138"/>
          <p:cNvSpPr/>
          <p:nvPr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Moon 141"/>
          <p:cNvSpPr/>
          <p:nvPr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Moon 144"/>
          <p:cNvSpPr/>
          <p:nvPr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Moon 147"/>
          <p:cNvSpPr/>
          <p:nvPr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Moon 150"/>
          <p:cNvSpPr/>
          <p:nvPr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Moon 153"/>
          <p:cNvSpPr/>
          <p:nvPr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9141684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921006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Moon 156"/>
          <p:cNvSpPr/>
          <p:nvPr/>
        </p:nvSpPr>
        <p:spPr>
          <a:xfrm>
            <a:off x="921006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Moon 159"/>
          <p:cNvSpPr/>
          <p:nvPr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Moon 162"/>
          <p:cNvSpPr/>
          <p:nvPr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Moon 165"/>
          <p:cNvSpPr/>
          <p:nvPr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Moon 168"/>
          <p:cNvSpPr/>
          <p:nvPr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Moon 171"/>
          <p:cNvSpPr/>
          <p:nvPr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Moon 174"/>
          <p:cNvSpPr/>
          <p:nvPr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Moon 177"/>
          <p:cNvSpPr/>
          <p:nvPr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Moon 180"/>
          <p:cNvSpPr/>
          <p:nvPr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Moon 183"/>
          <p:cNvSpPr/>
          <p:nvPr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Moon 186"/>
          <p:cNvSpPr/>
          <p:nvPr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Moon 189"/>
          <p:cNvSpPr/>
          <p:nvPr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Moon 192"/>
          <p:cNvSpPr/>
          <p:nvPr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Moon 195"/>
          <p:cNvSpPr/>
          <p:nvPr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Moon 198"/>
          <p:cNvSpPr/>
          <p:nvPr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Moon 201"/>
          <p:cNvSpPr/>
          <p:nvPr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Moon 204"/>
          <p:cNvSpPr/>
          <p:nvPr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Moon 207"/>
          <p:cNvSpPr/>
          <p:nvPr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Moon 210"/>
          <p:cNvSpPr/>
          <p:nvPr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Moon 213"/>
          <p:cNvSpPr/>
          <p:nvPr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Moon 216"/>
          <p:cNvSpPr/>
          <p:nvPr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Moon 219"/>
          <p:cNvSpPr/>
          <p:nvPr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Moon 222"/>
          <p:cNvSpPr/>
          <p:nvPr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Moon 225"/>
          <p:cNvSpPr/>
          <p:nvPr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Moon 228"/>
          <p:cNvSpPr/>
          <p:nvPr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914168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921006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Moon 231"/>
          <p:cNvSpPr/>
          <p:nvPr/>
        </p:nvSpPr>
        <p:spPr>
          <a:xfrm>
            <a:off x="921006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Moon 234"/>
          <p:cNvSpPr/>
          <p:nvPr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Moon 237"/>
          <p:cNvSpPr/>
          <p:nvPr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Moon 240"/>
          <p:cNvSpPr/>
          <p:nvPr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Moon 243"/>
          <p:cNvSpPr/>
          <p:nvPr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Moon 246"/>
          <p:cNvSpPr/>
          <p:nvPr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Moon 249"/>
          <p:cNvSpPr/>
          <p:nvPr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Moon 252"/>
          <p:cNvSpPr/>
          <p:nvPr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Moon 255"/>
          <p:cNvSpPr/>
          <p:nvPr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Moon 258"/>
          <p:cNvSpPr/>
          <p:nvPr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Moon 261"/>
          <p:cNvSpPr/>
          <p:nvPr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Moon 264"/>
          <p:cNvSpPr/>
          <p:nvPr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Moon 267"/>
          <p:cNvSpPr/>
          <p:nvPr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Moon 270"/>
          <p:cNvSpPr/>
          <p:nvPr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Moon 273"/>
          <p:cNvSpPr/>
          <p:nvPr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Moon 276"/>
          <p:cNvSpPr/>
          <p:nvPr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Moon 279"/>
          <p:cNvSpPr/>
          <p:nvPr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Moon 282"/>
          <p:cNvSpPr/>
          <p:nvPr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Moon 285"/>
          <p:cNvSpPr/>
          <p:nvPr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Moon 288"/>
          <p:cNvSpPr/>
          <p:nvPr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Moon 291"/>
          <p:cNvSpPr/>
          <p:nvPr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Moon 294"/>
          <p:cNvSpPr/>
          <p:nvPr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Moon 297"/>
          <p:cNvSpPr/>
          <p:nvPr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Moon 300"/>
          <p:cNvSpPr/>
          <p:nvPr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Moon 303"/>
          <p:cNvSpPr/>
          <p:nvPr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ectangle 304"/>
          <p:cNvSpPr/>
          <p:nvPr/>
        </p:nvSpPr>
        <p:spPr>
          <a:xfrm>
            <a:off x="9141684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/>
          <p:cNvSpPr/>
          <p:nvPr/>
        </p:nvSpPr>
        <p:spPr>
          <a:xfrm>
            <a:off x="921006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Moon 306"/>
          <p:cNvSpPr/>
          <p:nvPr/>
        </p:nvSpPr>
        <p:spPr>
          <a:xfrm>
            <a:off x="921006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Rectangle 1357"/>
          <p:cNvSpPr/>
          <p:nvPr/>
        </p:nvSpPr>
        <p:spPr>
          <a:xfrm>
            <a:off x="9522588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Oval 1358"/>
          <p:cNvSpPr/>
          <p:nvPr/>
        </p:nvSpPr>
        <p:spPr>
          <a:xfrm>
            <a:off x="959096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Moon 1359"/>
          <p:cNvSpPr/>
          <p:nvPr/>
        </p:nvSpPr>
        <p:spPr>
          <a:xfrm>
            <a:off x="959096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Rectangle 1360"/>
          <p:cNvSpPr/>
          <p:nvPr/>
        </p:nvSpPr>
        <p:spPr>
          <a:xfrm>
            <a:off x="9903491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2" name="Oval 1361"/>
          <p:cNvSpPr/>
          <p:nvPr/>
        </p:nvSpPr>
        <p:spPr>
          <a:xfrm>
            <a:off x="997186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Moon 1362"/>
          <p:cNvSpPr/>
          <p:nvPr/>
        </p:nvSpPr>
        <p:spPr>
          <a:xfrm>
            <a:off x="997186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Rectangle 1363"/>
          <p:cNvSpPr/>
          <p:nvPr/>
        </p:nvSpPr>
        <p:spPr>
          <a:xfrm>
            <a:off x="10284395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5" name="Oval 1364"/>
          <p:cNvSpPr/>
          <p:nvPr/>
        </p:nvSpPr>
        <p:spPr>
          <a:xfrm>
            <a:off x="1035277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Moon 1365"/>
          <p:cNvSpPr/>
          <p:nvPr/>
        </p:nvSpPr>
        <p:spPr>
          <a:xfrm>
            <a:off x="1035277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Rectangle 1366"/>
          <p:cNvSpPr/>
          <p:nvPr/>
        </p:nvSpPr>
        <p:spPr>
          <a:xfrm>
            <a:off x="1066529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8" name="Oval 1367"/>
          <p:cNvSpPr/>
          <p:nvPr/>
        </p:nvSpPr>
        <p:spPr>
          <a:xfrm>
            <a:off x="1073367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9" name="Moon 1368"/>
          <p:cNvSpPr/>
          <p:nvPr/>
        </p:nvSpPr>
        <p:spPr>
          <a:xfrm>
            <a:off x="1073367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0" name="Rectangle 1369"/>
          <p:cNvSpPr/>
          <p:nvPr/>
        </p:nvSpPr>
        <p:spPr>
          <a:xfrm>
            <a:off x="11046202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1" name="Oval 1370"/>
          <p:cNvSpPr/>
          <p:nvPr/>
        </p:nvSpPr>
        <p:spPr>
          <a:xfrm>
            <a:off x="111145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2" name="Moon 1371"/>
          <p:cNvSpPr/>
          <p:nvPr/>
        </p:nvSpPr>
        <p:spPr>
          <a:xfrm>
            <a:off x="111145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Rectangle 1372"/>
          <p:cNvSpPr/>
          <p:nvPr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4" name="Oval 1373"/>
          <p:cNvSpPr/>
          <p:nvPr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5" name="Moon 1374"/>
          <p:cNvSpPr/>
          <p:nvPr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Rectangle 1375"/>
          <p:cNvSpPr/>
          <p:nvPr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7" name="Oval 1376"/>
          <p:cNvSpPr/>
          <p:nvPr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8" name="Moon 1377"/>
          <p:cNvSpPr/>
          <p:nvPr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Rectangle 1378"/>
          <p:cNvSpPr/>
          <p:nvPr/>
        </p:nvSpPr>
        <p:spPr>
          <a:xfrm>
            <a:off x="952258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Oval 1379"/>
          <p:cNvSpPr/>
          <p:nvPr/>
        </p:nvSpPr>
        <p:spPr>
          <a:xfrm>
            <a:off x="959096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Moon 1380"/>
          <p:cNvSpPr/>
          <p:nvPr/>
        </p:nvSpPr>
        <p:spPr>
          <a:xfrm>
            <a:off x="959096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2" name="Rectangle 1381"/>
          <p:cNvSpPr/>
          <p:nvPr/>
        </p:nvSpPr>
        <p:spPr>
          <a:xfrm>
            <a:off x="9903491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Oval 1382"/>
          <p:cNvSpPr/>
          <p:nvPr/>
        </p:nvSpPr>
        <p:spPr>
          <a:xfrm>
            <a:off x="997186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Moon 1383"/>
          <p:cNvSpPr/>
          <p:nvPr/>
        </p:nvSpPr>
        <p:spPr>
          <a:xfrm>
            <a:off x="997186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5" name="Rectangle 1384"/>
          <p:cNvSpPr/>
          <p:nvPr/>
        </p:nvSpPr>
        <p:spPr>
          <a:xfrm>
            <a:off x="1028439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Oval 1385"/>
          <p:cNvSpPr/>
          <p:nvPr/>
        </p:nvSpPr>
        <p:spPr>
          <a:xfrm>
            <a:off x="1035277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7" name="Moon 1386"/>
          <p:cNvSpPr/>
          <p:nvPr/>
        </p:nvSpPr>
        <p:spPr>
          <a:xfrm>
            <a:off x="1035277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Rectangle 1387"/>
          <p:cNvSpPr/>
          <p:nvPr/>
        </p:nvSpPr>
        <p:spPr>
          <a:xfrm>
            <a:off x="10665298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89" name="Oval 1388"/>
          <p:cNvSpPr/>
          <p:nvPr/>
        </p:nvSpPr>
        <p:spPr>
          <a:xfrm>
            <a:off x="1073367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Moon 1389"/>
          <p:cNvSpPr/>
          <p:nvPr/>
        </p:nvSpPr>
        <p:spPr>
          <a:xfrm>
            <a:off x="1073367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Rectangle 1390"/>
          <p:cNvSpPr/>
          <p:nvPr/>
        </p:nvSpPr>
        <p:spPr>
          <a:xfrm>
            <a:off x="11046202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2" name="Oval 1391"/>
          <p:cNvSpPr/>
          <p:nvPr/>
        </p:nvSpPr>
        <p:spPr>
          <a:xfrm>
            <a:off x="111145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Moon 1392"/>
          <p:cNvSpPr/>
          <p:nvPr/>
        </p:nvSpPr>
        <p:spPr>
          <a:xfrm>
            <a:off x="111145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Rectangle 1393"/>
          <p:cNvSpPr/>
          <p:nvPr/>
        </p:nvSpPr>
        <p:spPr>
          <a:xfrm>
            <a:off x="1142710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Oval 1394"/>
          <p:cNvSpPr/>
          <p:nvPr/>
        </p:nvSpPr>
        <p:spPr>
          <a:xfrm>
            <a:off x="1149548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Moon 1395"/>
          <p:cNvSpPr/>
          <p:nvPr/>
        </p:nvSpPr>
        <p:spPr>
          <a:xfrm>
            <a:off x="1149548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Rectangle 1396"/>
          <p:cNvSpPr/>
          <p:nvPr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Oval 1397"/>
          <p:cNvSpPr/>
          <p:nvPr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" name="Moon 1398"/>
          <p:cNvSpPr/>
          <p:nvPr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Rectangle 1399"/>
          <p:cNvSpPr/>
          <p:nvPr/>
        </p:nvSpPr>
        <p:spPr>
          <a:xfrm>
            <a:off x="952258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Oval 1400"/>
          <p:cNvSpPr/>
          <p:nvPr/>
        </p:nvSpPr>
        <p:spPr>
          <a:xfrm>
            <a:off x="959096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Moon 1401"/>
          <p:cNvSpPr/>
          <p:nvPr/>
        </p:nvSpPr>
        <p:spPr>
          <a:xfrm>
            <a:off x="959096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Rectangle 1402"/>
          <p:cNvSpPr/>
          <p:nvPr/>
        </p:nvSpPr>
        <p:spPr>
          <a:xfrm>
            <a:off x="990349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Oval 1403"/>
          <p:cNvSpPr/>
          <p:nvPr/>
        </p:nvSpPr>
        <p:spPr>
          <a:xfrm>
            <a:off x="997186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Moon 1404"/>
          <p:cNvSpPr/>
          <p:nvPr/>
        </p:nvSpPr>
        <p:spPr>
          <a:xfrm>
            <a:off x="997186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Rectangle 1405"/>
          <p:cNvSpPr/>
          <p:nvPr/>
        </p:nvSpPr>
        <p:spPr>
          <a:xfrm>
            <a:off x="1028439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Oval 1406"/>
          <p:cNvSpPr/>
          <p:nvPr/>
        </p:nvSpPr>
        <p:spPr>
          <a:xfrm>
            <a:off x="1035277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Moon 1407"/>
          <p:cNvSpPr/>
          <p:nvPr/>
        </p:nvSpPr>
        <p:spPr>
          <a:xfrm>
            <a:off x="1035277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Rectangle 1408"/>
          <p:cNvSpPr/>
          <p:nvPr/>
        </p:nvSpPr>
        <p:spPr>
          <a:xfrm>
            <a:off x="10665298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0" name="Oval 1409"/>
          <p:cNvSpPr/>
          <p:nvPr/>
        </p:nvSpPr>
        <p:spPr>
          <a:xfrm>
            <a:off x="1073367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Moon 1410"/>
          <p:cNvSpPr/>
          <p:nvPr/>
        </p:nvSpPr>
        <p:spPr>
          <a:xfrm>
            <a:off x="1073367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Rectangle 1411"/>
          <p:cNvSpPr/>
          <p:nvPr/>
        </p:nvSpPr>
        <p:spPr>
          <a:xfrm>
            <a:off x="110462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3" name="Oval 1412"/>
          <p:cNvSpPr/>
          <p:nvPr/>
        </p:nvSpPr>
        <p:spPr>
          <a:xfrm>
            <a:off x="111145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Moon 1413"/>
          <p:cNvSpPr/>
          <p:nvPr/>
        </p:nvSpPr>
        <p:spPr>
          <a:xfrm>
            <a:off x="111145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Rectangle 1414"/>
          <p:cNvSpPr/>
          <p:nvPr/>
        </p:nvSpPr>
        <p:spPr>
          <a:xfrm>
            <a:off x="1142710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Oval 1415"/>
          <p:cNvSpPr/>
          <p:nvPr/>
        </p:nvSpPr>
        <p:spPr>
          <a:xfrm>
            <a:off x="1149548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Moon 1416"/>
          <p:cNvSpPr/>
          <p:nvPr/>
        </p:nvSpPr>
        <p:spPr>
          <a:xfrm>
            <a:off x="1149548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Rectangle 1417"/>
          <p:cNvSpPr/>
          <p:nvPr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19" name="Oval 1418"/>
          <p:cNvSpPr/>
          <p:nvPr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0" name="Moon 1419"/>
          <p:cNvSpPr/>
          <p:nvPr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Rectangle 1420"/>
          <p:cNvSpPr/>
          <p:nvPr/>
        </p:nvSpPr>
        <p:spPr>
          <a:xfrm>
            <a:off x="952258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Oval 1421"/>
          <p:cNvSpPr/>
          <p:nvPr/>
        </p:nvSpPr>
        <p:spPr>
          <a:xfrm>
            <a:off x="959096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Moon 1422"/>
          <p:cNvSpPr/>
          <p:nvPr/>
        </p:nvSpPr>
        <p:spPr>
          <a:xfrm>
            <a:off x="959096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Rectangle 1423"/>
          <p:cNvSpPr/>
          <p:nvPr/>
        </p:nvSpPr>
        <p:spPr>
          <a:xfrm>
            <a:off x="9903491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Oval 1424"/>
          <p:cNvSpPr/>
          <p:nvPr/>
        </p:nvSpPr>
        <p:spPr>
          <a:xfrm>
            <a:off x="997186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Moon 1425"/>
          <p:cNvSpPr/>
          <p:nvPr/>
        </p:nvSpPr>
        <p:spPr>
          <a:xfrm>
            <a:off x="997186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Rectangle 1426"/>
          <p:cNvSpPr/>
          <p:nvPr/>
        </p:nvSpPr>
        <p:spPr>
          <a:xfrm>
            <a:off x="10284395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Oval 1427"/>
          <p:cNvSpPr/>
          <p:nvPr/>
        </p:nvSpPr>
        <p:spPr>
          <a:xfrm>
            <a:off x="1035277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Moon 1428"/>
          <p:cNvSpPr/>
          <p:nvPr/>
        </p:nvSpPr>
        <p:spPr>
          <a:xfrm>
            <a:off x="1035277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Rectangle 1429"/>
          <p:cNvSpPr/>
          <p:nvPr/>
        </p:nvSpPr>
        <p:spPr>
          <a:xfrm>
            <a:off x="1066529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Oval 1430"/>
          <p:cNvSpPr/>
          <p:nvPr/>
        </p:nvSpPr>
        <p:spPr>
          <a:xfrm>
            <a:off x="1073367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Moon 1431"/>
          <p:cNvSpPr/>
          <p:nvPr/>
        </p:nvSpPr>
        <p:spPr>
          <a:xfrm>
            <a:off x="1073367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Rectangle 1432"/>
          <p:cNvSpPr/>
          <p:nvPr/>
        </p:nvSpPr>
        <p:spPr>
          <a:xfrm>
            <a:off x="110462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Oval 1433"/>
          <p:cNvSpPr/>
          <p:nvPr/>
        </p:nvSpPr>
        <p:spPr>
          <a:xfrm>
            <a:off x="111145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Moon 1434"/>
          <p:cNvSpPr/>
          <p:nvPr/>
        </p:nvSpPr>
        <p:spPr>
          <a:xfrm>
            <a:off x="111145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Rectangle 1435"/>
          <p:cNvSpPr/>
          <p:nvPr/>
        </p:nvSpPr>
        <p:spPr>
          <a:xfrm>
            <a:off x="11427105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Oval 1436"/>
          <p:cNvSpPr/>
          <p:nvPr/>
        </p:nvSpPr>
        <p:spPr>
          <a:xfrm>
            <a:off x="1149548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Moon 1437"/>
          <p:cNvSpPr/>
          <p:nvPr/>
        </p:nvSpPr>
        <p:spPr>
          <a:xfrm>
            <a:off x="1149548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Rectangle 1438"/>
          <p:cNvSpPr/>
          <p:nvPr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Oval 1439"/>
          <p:cNvSpPr/>
          <p:nvPr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1" name="Moon 1440"/>
          <p:cNvSpPr/>
          <p:nvPr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858561" y="3602038"/>
            <a:ext cx="1047487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EGO - Title Slide 4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757" y="41898"/>
            <a:ext cx="9400487" cy="1978560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6325" y="2112533"/>
            <a:ext cx="6856310" cy="162975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266" name="Rectangle 1265"/>
          <p:cNvSpPr/>
          <p:nvPr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Oval 1266"/>
          <p:cNvSpPr/>
          <p:nvPr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Moon 1267"/>
          <p:cNvSpPr/>
          <p:nvPr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Rectangle 1268"/>
          <p:cNvSpPr/>
          <p:nvPr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Oval 1269"/>
          <p:cNvSpPr/>
          <p:nvPr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Moon 1339"/>
          <p:cNvSpPr/>
          <p:nvPr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Rectangle 1340"/>
          <p:cNvSpPr/>
          <p:nvPr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Oval 1341"/>
          <p:cNvSpPr/>
          <p:nvPr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Moon 1342"/>
          <p:cNvSpPr/>
          <p:nvPr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Rectangle 1343"/>
          <p:cNvSpPr/>
          <p:nvPr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Oval 1344"/>
          <p:cNvSpPr/>
          <p:nvPr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5" name="Moon 1504"/>
          <p:cNvSpPr/>
          <p:nvPr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Rectangle 1505"/>
          <p:cNvSpPr/>
          <p:nvPr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Oval 1506"/>
          <p:cNvSpPr/>
          <p:nvPr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8" name="Moon 1507"/>
          <p:cNvSpPr/>
          <p:nvPr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Rectangle 1508"/>
          <p:cNvSpPr/>
          <p:nvPr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Oval 1509"/>
          <p:cNvSpPr/>
          <p:nvPr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Moon 1510"/>
          <p:cNvSpPr/>
          <p:nvPr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Rectangle 1511"/>
          <p:cNvSpPr/>
          <p:nvPr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Oval 1512"/>
          <p:cNvSpPr/>
          <p:nvPr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Moon 1513"/>
          <p:cNvSpPr/>
          <p:nvPr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Rectangle 1514"/>
          <p:cNvSpPr/>
          <p:nvPr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Oval 1515"/>
          <p:cNvSpPr/>
          <p:nvPr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Moon 1516"/>
          <p:cNvSpPr/>
          <p:nvPr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8" name="Rectangle 1517"/>
          <p:cNvSpPr/>
          <p:nvPr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19" name="Oval 1518"/>
          <p:cNvSpPr/>
          <p:nvPr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0" name="Moon 1519"/>
          <p:cNvSpPr/>
          <p:nvPr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Rectangle 1520"/>
          <p:cNvSpPr/>
          <p:nvPr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Oval 1521"/>
          <p:cNvSpPr/>
          <p:nvPr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3" name="Moon 1522"/>
          <p:cNvSpPr/>
          <p:nvPr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Rectangle 1523"/>
          <p:cNvSpPr/>
          <p:nvPr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Oval 1524"/>
          <p:cNvSpPr/>
          <p:nvPr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Moon 1525"/>
          <p:cNvSpPr/>
          <p:nvPr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Rectangle 1526"/>
          <p:cNvSpPr/>
          <p:nvPr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Oval 1527"/>
          <p:cNvSpPr/>
          <p:nvPr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Moon 1528"/>
          <p:cNvSpPr/>
          <p:nvPr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Rectangle 1529"/>
          <p:cNvSpPr/>
          <p:nvPr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Oval 1530"/>
          <p:cNvSpPr/>
          <p:nvPr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Moon 1531"/>
          <p:cNvSpPr/>
          <p:nvPr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Rectangle 1532"/>
          <p:cNvSpPr/>
          <p:nvPr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Oval 1533"/>
          <p:cNvSpPr/>
          <p:nvPr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Moon 1534"/>
          <p:cNvSpPr/>
          <p:nvPr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" name="Rectangle 1535"/>
          <p:cNvSpPr/>
          <p:nvPr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7" name="Oval 1536"/>
          <p:cNvSpPr/>
          <p:nvPr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Moon 1537"/>
          <p:cNvSpPr/>
          <p:nvPr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Rectangle 1538"/>
          <p:cNvSpPr/>
          <p:nvPr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Oval 1539"/>
          <p:cNvSpPr/>
          <p:nvPr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Moon 1540"/>
          <p:cNvSpPr/>
          <p:nvPr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Rectangle 1541"/>
          <p:cNvSpPr/>
          <p:nvPr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Oval 1542"/>
          <p:cNvSpPr/>
          <p:nvPr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Moon 1543"/>
          <p:cNvSpPr/>
          <p:nvPr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Rectangle 1544"/>
          <p:cNvSpPr/>
          <p:nvPr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Oval 1545"/>
          <p:cNvSpPr/>
          <p:nvPr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Moon 1735"/>
          <p:cNvSpPr/>
          <p:nvPr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Rectangle 1736"/>
          <p:cNvSpPr/>
          <p:nvPr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Oval 1737"/>
          <p:cNvSpPr/>
          <p:nvPr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5" name="Moon 1894"/>
          <p:cNvSpPr/>
          <p:nvPr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6" name="Rectangle 1895"/>
          <p:cNvSpPr/>
          <p:nvPr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7" name="Oval 1896"/>
          <p:cNvSpPr/>
          <p:nvPr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8" name="Moon 1897"/>
          <p:cNvSpPr/>
          <p:nvPr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9" name="Rectangle 1898"/>
          <p:cNvSpPr/>
          <p:nvPr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00" name="Oval 1899"/>
          <p:cNvSpPr/>
          <p:nvPr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1" name="Moon 1900"/>
          <p:cNvSpPr/>
          <p:nvPr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2" name="Rectangle 1901"/>
          <p:cNvSpPr/>
          <p:nvPr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03" name="Oval 1902"/>
          <p:cNvSpPr/>
          <p:nvPr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4" name="Moon 1903"/>
          <p:cNvSpPr/>
          <p:nvPr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5" name="Rectangle 1904"/>
          <p:cNvSpPr/>
          <p:nvPr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6" name="Oval 1905"/>
          <p:cNvSpPr/>
          <p:nvPr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7" name="Moon 1906"/>
          <p:cNvSpPr/>
          <p:nvPr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8" name="Rectangle 1907"/>
          <p:cNvSpPr/>
          <p:nvPr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9" name="Oval 1908"/>
          <p:cNvSpPr/>
          <p:nvPr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0" name="Moon 1909"/>
          <p:cNvSpPr/>
          <p:nvPr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1" name="Rectangle 1910"/>
          <p:cNvSpPr/>
          <p:nvPr/>
        </p:nvSpPr>
        <p:spPr>
          <a:xfrm>
            <a:off x="9141684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2" name="Oval 1911"/>
          <p:cNvSpPr/>
          <p:nvPr/>
        </p:nvSpPr>
        <p:spPr>
          <a:xfrm>
            <a:off x="921006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3" name="Moon 1912"/>
          <p:cNvSpPr/>
          <p:nvPr/>
        </p:nvSpPr>
        <p:spPr>
          <a:xfrm>
            <a:off x="921006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4" name="Rectangle 1913"/>
          <p:cNvSpPr/>
          <p:nvPr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5" name="Oval 1914"/>
          <p:cNvSpPr/>
          <p:nvPr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6" name="Moon 1915"/>
          <p:cNvSpPr/>
          <p:nvPr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7" name="Rectangle 1916"/>
          <p:cNvSpPr/>
          <p:nvPr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8" name="Oval 1917"/>
          <p:cNvSpPr/>
          <p:nvPr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9" name="Moon 1918"/>
          <p:cNvSpPr/>
          <p:nvPr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0" name="Rectangle 1919"/>
          <p:cNvSpPr/>
          <p:nvPr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1" name="Oval 1920"/>
          <p:cNvSpPr/>
          <p:nvPr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2" name="Moon 1921"/>
          <p:cNvSpPr/>
          <p:nvPr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3" name="Rectangle 1922"/>
          <p:cNvSpPr/>
          <p:nvPr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4" name="Oval 1923"/>
          <p:cNvSpPr/>
          <p:nvPr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5" name="Moon 1924"/>
          <p:cNvSpPr/>
          <p:nvPr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6" name="Rectangle 1925"/>
          <p:cNvSpPr/>
          <p:nvPr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7" name="Oval 1926"/>
          <p:cNvSpPr/>
          <p:nvPr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8" name="Moon 1927"/>
          <p:cNvSpPr/>
          <p:nvPr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9" name="Rectangle 1928"/>
          <p:cNvSpPr/>
          <p:nvPr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0" name="Oval 1929"/>
          <p:cNvSpPr/>
          <p:nvPr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1" name="Moon 1930"/>
          <p:cNvSpPr/>
          <p:nvPr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2" name="Rectangle 1931"/>
          <p:cNvSpPr/>
          <p:nvPr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3" name="Oval 1932"/>
          <p:cNvSpPr/>
          <p:nvPr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4" name="Moon 1933"/>
          <p:cNvSpPr/>
          <p:nvPr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5" name="Rectangle 1934"/>
          <p:cNvSpPr/>
          <p:nvPr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6" name="Oval 1935"/>
          <p:cNvSpPr/>
          <p:nvPr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7" name="Moon 1936"/>
          <p:cNvSpPr/>
          <p:nvPr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8" name="Rectangle 1937"/>
          <p:cNvSpPr/>
          <p:nvPr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9" name="Oval 1938"/>
          <p:cNvSpPr/>
          <p:nvPr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0" name="Moon 1939"/>
          <p:cNvSpPr/>
          <p:nvPr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1" name="Rectangle 1940"/>
          <p:cNvSpPr/>
          <p:nvPr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2" name="Oval 1941"/>
          <p:cNvSpPr/>
          <p:nvPr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3" name="Moon 1942"/>
          <p:cNvSpPr/>
          <p:nvPr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4" name="Rectangle 1943"/>
          <p:cNvSpPr/>
          <p:nvPr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" name="Oval 1944"/>
          <p:cNvSpPr/>
          <p:nvPr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" name="Moon 1945"/>
          <p:cNvSpPr/>
          <p:nvPr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" name="Rectangle 1946"/>
          <p:cNvSpPr/>
          <p:nvPr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" name="Oval 1947"/>
          <p:cNvSpPr/>
          <p:nvPr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" name="Moon 1948"/>
          <p:cNvSpPr/>
          <p:nvPr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" name="Rectangle 1949"/>
          <p:cNvSpPr/>
          <p:nvPr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" name="Oval 1950"/>
          <p:cNvSpPr/>
          <p:nvPr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Moon 1951"/>
          <p:cNvSpPr/>
          <p:nvPr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3" name="Rectangle 1952"/>
          <p:cNvSpPr/>
          <p:nvPr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4" name="Oval 1953"/>
          <p:cNvSpPr/>
          <p:nvPr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5" name="Moon 1954"/>
          <p:cNvSpPr/>
          <p:nvPr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6" name="Rectangle 1955"/>
          <p:cNvSpPr/>
          <p:nvPr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7" name="Oval 1956"/>
          <p:cNvSpPr/>
          <p:nvPr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8" name="Moon 1957"/>
          <p:cNvSpPr/>
          <p:nvPr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9" name="Rectangle 1958"/>
          <p:cNvSpPr/>
          <p:nvPr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0" name="Oval 1959"/>
          <p:cNvSpPr/>
          <p:nvPr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1" name="Moon 1960"/>
          <p:cNvSpPr/>
          <p:nvPr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2" name="Rectangle 1961"/>
          <p:cNvSpPr/>
          <p:nvPr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3" name="Oval 1962"/>
          <p:cNvSpPr/>
          <p:nvPr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4" name="Moon 1963"/>
          <p:cNvSpPr/>
          <p:nvPr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5" name="Rectangle 1964"/>
          <p:cNvSpPr/>
          <p:nvPr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6" name="Oval 1965"/>
          <p:cNvSpPr/>
          <p:nvPr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7" name="Moon 1966"/>
          <p:cNvSpPr/>
          <p:nvPr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8" name="Rectangle 1967"/>
          <p:cNvSpPr/>
          <p:nvPr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9" name="Oval 1968"/>
          <p:cNvSpPr/>
          <p:nvPr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0" name="Moon 1969"/>
          <p:cNvSpPr/>
          <p:nvPr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1" name="Rectangle 1970"/>
          <p:cNvSpPr/>
          <p:nvPr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2" name="Oval 1971"/>
          <p:cNvSpPr/>
          <p:nvPr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3" name="Moon 1972"/>
          <p:cNvSpPr/>
          <p:nvPr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4" name="Rectangle 1973"/>
          <p:cNvSpPr/>
          <p:nvPr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5" name="Oval 1974"/>
          <p:cNvSpPr/>
          <p:nvPr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6" name="Moon 1975"/>
          <p:cNvSpPr/>
          <p:nvPr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7" name="Rectangle 1976"/>
          <p:cNvSpPr/>
          <p:nvPr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8" name="Oval 1977"/>
          <p:cNvSpPr/>
          <p:nvPr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9" name="Moon 1978"/>
          <p:cNvSpPr/>
          <p:nvPr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0" name="Rectangle 1979"/>
          <p:cNvSpPr/>
          <p:nvPr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1" name="Oval 1980"/>
          <p:cNvSpPr/>
          <p:nvPr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" name="Moon 1981"/>
          <p:cNvSpPr/>
          <p:nvPr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3" name="Rectangle 1982"/>
          <p:cNvSpPr/>
          <p:nvPr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4" name="Oval 1983"/>
          <p:cNvSpPr/>
          <p:nvPr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5" name="Moon 1984"/>
          <p:cNvSpPr/>
          <p:nvPr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6" name="Rectangle 1985"/>
          <p:cNvSpPr/>
          <p:nvPr/>
        </p:nvSpPr>
        <p:spPr>
          <a:xfrm>
            <a:off x="9141684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7" name="Oval 1986"/>
          <p:cNvSpPr/>
          <p:nvPr/>
        </p:nvSpPr>
        <p:spPr>
          <a:xfrm>
            <a:off x="921006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8" name="Moon 1987"/>
          <p:cNvSpPr/>
          <p:nvPr/>
        </p:nvSpPr>
        <p:spPr>
          <a:xfrm>
            <a:off x="921006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9" name="Rectangle 1988"/>
          <p:cNvSpPr/>
          <p:nvPr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90" name="Oval 1989"/>
          <p:cNvSpPr/>
          <p:nvPr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1" name="Moon 1990"/>
          <p:cNvSpPr/>
          <p:nvPr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2" name="Rectangle 1991"/>
          <p:cNvSpPr/>
          <p:nvPr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3" name="Oval 1992"/>
          <p:cNvSpPr/>
          <p:nvPr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4" name="Moon 1993"/>
          <p:cNvSpPr/>
          <p:nvPr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5" name="Rectangle 1994"/>
          <p:cNvSpPr/>
          <p:nvPr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6" name="Oval 1995"/>
          <p:cNvSpPr/>
          <p:nvPr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7" name="Moon 1996"/>
          <p:cNvSpPr/>
          <p:nvPr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8" name="Rectangle 1997"/>
          <p:cNvSpPr/>
          <p:nvPr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9" name="Oval 1998"/>
          <p:cNvSpPr/>
          <p:nvPr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0" name="Moon 1999"/>
          <p:cNvSpPr/>
          <p:nvPr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1" name="Rectangle 2000"/>
          <p:cNvSpPr/>
          <p:nvPr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2" name="Oval 2001"/>
          <p:cNvSpPr/>
          <p:nvPr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3" name="Moon 2002"/>
          <p:cNvSpPr/>
          <p:nvPr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4" name="Rectangle 2003"/>
          <p:cNvSpPr/>
          <p:nvPr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5" name="Oval 2004"/>
          <p:cNvSpPr/>
          <p:nvPr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6" name="Moon 2005"/>
          <p:cNvSpPr/>
          <p:nvPr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7" name="Rectangle 2006"/>
          <p:cNvSpPr/>
          <p:nvPr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8" name="Oval 2007"/>
          <p:cNvSpPr/>
          <p:nvPr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9" name="Moon 2008"/>
          <p:cNvSpPr/>
          <p:nvPr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0" name="Rectangle 2009"/>
          <p:cNvSpPr/>
          <p:nvPr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1" name="Oval 2010"/>
          <p:cNvSpPr/>
          <p:nvPr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2" name="Moon 2011"/>
          <p:cNvSpPr/>
          <p:nvPr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3" name="Rectangle 2012"/>
          <p:cNvSpPr/>
          <p:nvPr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4" name="Oval 2013"/>
          <p:cNvSpPr/>
          <p:nvPr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5" name="Moon 2014"/>
          <p:cNvSpPr/>
          <p:nvPr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6" name="Rectangle 2015"/>
          <p:cNvSpPr/>
          <p:nvPr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" name="Oval 2016"/>
          <p:cNvSpPr/>
          <p:nvPr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8" name="Moon 2017"/>
          <p:cNvSpPr/>
          <p:nvPr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9" name="Rectangle 2018"/>
          <p:cNvSpPr/>
          <p:nvPr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0" name="Oval 2019"/>
          <p:cNvSpPr/>
          <p:nvPr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1" name="Moon 2020"/>
          <p:cNvSpPr/>
          <p:nvPr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2" name="Rectangle 2021"/>
          <p:cNvSpPr/>
          <p:nvPr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3" name="Oval 2022"/>
          <p:cNvSpPr/>
          <p:nvPr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4" name="Moon 2023"/>
          <p:cNvSpPr/>
          <p:nvPr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5" name="Rectangle 2024"/>
          <p:cNvSpPr/>
          <p:nvPr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6" name="Oval 2025"/>
          <p:cNvSpPr/>
          <p:nvPr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7" name="Moon 2026"/>
          <p:cNvSpPr/>
          <p:nvPr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8" name="Rectangle 2027"/>
          <p:cNvSpPr/>
          <p:nvPr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9" name="Oval 2028"/>
          <p:cNvSpPr/>
          <p:nvPr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0" name="Moon 2029"/>
          <p:cNvSpPr/>
          <p:nvPr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1" name="Rectangle 2030"/>
          <p:cNvSpPr/>
          <p:nvPr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2" name="Oval 2031"/>
          <p:cNvSpPr/>
          <p:nvPr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3" name="Moon 2032"/>
          <p:cNvSpPr/>
          <p:nvPr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4" name="Rectangle 2033"/>
          <p:cNvSpPr/>
          <p:nvPr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5" name="Oval 2034"/>
          <p:cNvSpPr/>
          <p:nvPr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Moon 2035"/>
          <p:cNvSpPr/>
          <p:nvPr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7" name="Rectangle 2036"/>
          <p:cNvSpPr/>
          <p:nvPr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8" name="Oval 2037"/>
          <p:cNvSpPr/>
          <p:nvPr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9" name="Moon 2038"/>
          <p:cNvSpPr/>
          <p:nvPr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0" name="Rectangle 2039"/>
          <p:cNvSpPr/>
          <p:nvPr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1" name="Oval 2040"/>
          <p:cNvSpPr/>
          <p:nvPr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Moon 2041"/>
          <p:cNvSpPr/>
          <p:nvPr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3" name="Rectangle 2042"/>
          <p:cNvSpPr/>
          <p:nvPr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44" name="Oval 2043"/>
          <p:cNvSpPr/>
          <p:nvPr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5" name="Moon 2044"/>
          <p:cNvSpPr/>
          <p:nvPr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6" name="Rectangle 2045"/>
          <p:cNvSpPr/>
          <p:nvPr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47" name="Oval 2046"/>
          <p:cNvSpPr/>
          <p:nvPr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Moon 2047"/>
          <p:cNvSpPr/>
          <p:nvPr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Rectangle 2048"/>
          <p:cNvSpPr/>
          <p:nvPr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Oval 2049"/>
          <p:cNvSpPr/>
          <p:nvPr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Moon 2050"/>
          <p:cNvSpPr/>
          <p:nvPr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Rectangle 2051"/>
          <p:cNvSpPr/>
          <p:nvPr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Oval 2052"/>
          <p:cNvSpPr/>
          <p:nvPr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Moon 2053"/>
          <p:cNvSpPr/>
          <p:nvPr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Rectangle 2054"/>
          <p:cNvSpPr/>
          <p:nvPr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Oval 2055"/>
          <p:cNvSpPr/>
          <p:nvPr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Moon 2056"/>
          <p:cNvSpPr/>
          <p:nvPr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Rectangle 2057"/>
          <p:cNvSpPr/>
          <p:nvPr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Oval 2058"/>
          <p:cNvSpPr/>
          <p:nvPr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Moon 2059"/>
          <p:cNvSpPr/>
          <p:nvPr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/>
          <p:cNvSpPr/>
          <p:nvPr/>
        </p:nvSpPr>
        <p:spPr>
          <a:xfrm>
            <a:off x="914168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Oval 2061"/>
          <p:cNvSpPr/>
          <p:nvPr/>
        </p:nvSpPr>
        <p:spPr>
          <a:xfrm>
            <a:off x="921006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Moon 2062"/>
          <p:cNvSpPr/>
          <p:nvPr/>
        </p:nvSpPr>
        <p:spPr>
          <a:xfrm>
            <a:off x="921006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Rectangle 2063"/>
          <p:cNvSpPr/>
          <p:nvPr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Oval 2064"/>
          <p:cNvSpPr/>
          <p:nvPr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Moon 2065"/>
          <p:cNvSpPr/>
          <p:nvPr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Rectangle 2066"/>
          <p:cNvSpPr/>
          <p:nvPr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Oval 2067"/>
          <p:cNvSpPr/>
          <p:nvPr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Moon 2068"/>
          <p:cNvSpPr/>
          <p:nvPr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Rectangle 2069"/>
          <p:cNvSpPr/>
          <p:nvPr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1" name="Oval 2070"/>
          <p:cNvSpPr/>
          <p:nvPr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Moon 2071"/>
          <p:cNvSpPr/>
          <p:nvPr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Rectangle 2072"/>
          <p:cNvSpPr/>
          <p:nvPr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4" name="Oval 2073"/>
          <p:cNvSpPr/>
          <p:nvPr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Moon 2074"/>
          <p:cNvSpPr/>
          <p:nvPr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Rectangle 2075"/>
          <p:cNvSpPr/>
          <p:nvPr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Oval 2076"/>
          <p:cNvSpPr/>
          <p:nvPr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Moon 2077"/>
          <p:cNvSpPr/>
          <p:nvPr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Rectangle 2078"/>
          <p:cNvSpPr/>
          <p:nvPr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Oval 2079"/>
          <p:cNvSpPr/>
          <p:nvPr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Moon 2080"/>
          <p:cNvSpPr/>
          <p:nvPr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Rectangle 2081"/>
          <p:cNvSpPr/>
          <p:nvPr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83" name="Oval 2082"/>
          <p:cNvSpPr/>
          <p:nvPr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Moon 2083"/>
          <p:cNvSpPr/>
          <p:nvPr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Rectangle 2084"/>
          <p:cNvSpPr/>
          <p:nvPr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86" name="Oval 2085"/>
          <p:cNvSpPr/>
          <p:nvPr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Moon 2086"/>
          <p:cNvSpPr/>
          <p:nvPr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8" name="Rectangle 2087"/>
          <p:cNvSpPr/>
          <p:nvPr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89" name="Oval 2088"/>
          <p:cNvSpPr/>
          <p:nvPr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0" name="Moon 2089"/>
          <p:cNvSpPr/>
          <p:nvPr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Rectangle 2090"/>
          <p:cNvSpPr/>
          <p:nvPr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2" name="Oval 2091"/>
          <p:cNvSpPr/>
          <p:nvPr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Moon 2092"/>
          <p:cNvSpPr/>
          <p:nvPr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Rectangle 2093"/>
          <p:cNvSpPr/>
          <p:nvPr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Oval 2094"/>
          <p:cNvSpPr/>
          <p:nvPr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6" name="Moon 2095"/>
          <p:cNvSpPr/>
          <p:nvPr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7" name="Rectangle 2096"/>
          <p:cNvSpPr/>
          <p:nvPr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98" name="Oval 2097"/>
          <p:cNvSpPr/>
          <p:nvPr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9" name="Moon 2098"/>
          <p:cNvSpPr/>
          <p:nvPr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0" name="Rectangle 2099"/>
          <p:cNvSpPr/>
          <p:nvPr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1" name="Oval 2100"/>
          <p:cNvSpPr/>
          <p:nvPr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2" name="Moon 2101"/>
          <p:cNvSpPr/>
          <p:nvPr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3" name="Rectangle 2102"/>
          <p:cNvSpPr/>
          <p:nvPr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4" name="Oval 2103"/>
          <p:cNvSpPr/>
          <p:nvPr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5" name="Moon 2104"/>
          <p:cNvSpPr/>
          <p:nvPr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6" name="Rectangle 2105"/>
          <p:cNvSpPr/>
          <p:nvPr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7" name="Oval 2106"/>
          <p:cNvSpPr/>
          <p:nvPr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8" name="Moon 2107"/>
          <p:cNvSpPr/>
          <p:nvPr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9" name="Rectangle 2108"/>
          <p:cNvSpPr/>
          <p:nvPr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0" name="Oval 2109"/>
          <p:cNvSpPr/>
          <p:nvPr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1" name="Moon 2110"/>
          <p:cNvSpPr/>
          <p:nvPr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2" name="Rectangle 2111"/>
          <p:cNvSpPr/>
          <p:nvPr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3" name="Oval 2112"/>
          <p:cNvSpPr/>
          <p:nvPr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4" name="Moon 2113"/>
          <p:cNvSpPr/>
          <p:nvPr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5" name="Rectangle 2114"/>
          <p:cNvSpPr/>
          <p:nvPr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6" name="Oval 2115"/>
          <p:cNvSpPr/>
          <p:nvPr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Moon 2116"/>
          <p:cNvSpPr/>
          <p:nvPr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8" name="Rectangle 2117"/>
          <p:cNvSpPr/>
          <p:nvPr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9" name="Oval 2118"/>
          <p:cNvSpPr/>
          <p:nvPr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0" name="Moon 2119"/>
          <p:cNvSpPr/>
          <p:nvPr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1" name="Rectangle 2120"/>
          <p:cNvSpPr/>
          <p:nvPr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2" name="Oval 2121"/>
          <p:cNvSpPr/>
          <p:nvPr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3" name="Moon 2122"/>
          <p:cNvSpPr/>
          <p:nvPr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4" name="Rectangle 2123"/>
          <p:cNvSpPr/>
          <p:nvPr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5" name="Oval 2124"/>
          <p:cNvSpPr/>
          <p:nvPr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6" name="Moon 2125"/>
          <p:cNvSpPr/>
          <p:nvPr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7" name="Rectangle 2126"/>
          <p:cNvSpPr/>
          <p:nvPr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8" name="Oval 2127"/>
          <p:cNvSpPr/>
          <p:nvPr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" name="Moon 2128"/>
          <p:cNvSpPr/>
          <p:nvPr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0" name="Rectangle 2129"/>
          <p:cNvSpPr/>
          <p:nvPr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1" name="Oval 2130"/>
          <p:cNvSpPr/>
          <p:nvPr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2" name="Moon 2131"/>
          <p:cNvSpPr/>
          <p:nvPr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3" name="Rectangle 2132"/>
          <p:cNvSpPr/>
          <p:nvPr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4" name="Oval 2133"/>
          <p:cNvSpPr/>
          <p:nvPr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5" name="Moon 2134"/>
          <p:cNvSpPr/>
          <p:nvPr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6" name="Rectangle 2135"/>
          <p:cNvSpPr/>
          <p:nvPr/>
        </p:nvSpPr>
        <p:spPr>
          <a:xfrm>
            <a:off x="9141684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7" name="Oval 2136"/>
          <p:cNvSpPr/>
          <p:nvPr/>
        </p:nvSpPr>
        <p:spPr>
          <a:xfrm>
            <a:off x="921006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Moon 2137"/>
          <p:cNvSpPr/>
          <p:nvPr/>
        </p:nvSpPr>
        <p:spPr>
          <a:xfrm>
            <a:off x="921006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9" name="Rectangle 2138"/>
          <p:cNvSpPr/>
          <p:nvPr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Oval 2139"/>
          <p:cNvSpPr/>
          <p:nvPr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1" name="Moon 2140"/>
          <p:cNvSpPr/>
          <p:nvPr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2" name="Rectangle 2141"/>
          <p:cNvSpPr/>
          <p:nvPr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3" name="Oval 2142"/>
          <p:cNvSpPr/>
          <p:nvPr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Moon 2143"/>
          <p:cNvSpPr/>
          <p:nvPr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5" name="Rectangle 2144"/>
          <p:cNvSpPr/>
          <p:nvPr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6" name="Oval 2145"/>
          <p:cNvSpPr/>
          <p:nvPr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Moon 2146"/>
          <p:cNvSpPr/>
          <p:nvPr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8" name="Rectangle 2147"/>
          <p:cNvSpPr/>
          <p:nvPr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9" name="Oval 2148"/>
          <p:cNvSpPr/>
          <p:nvPr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Moon 2149"/>
          <p:cNvSpPr/>
          <p:nvPr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" name="Rectangle 2150"/>
          <p:cNvSpPr/>
          <p:nvPr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" name="Oval 2151"/>
          <p:cNvSpPr/>
          <p:nvPr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Moon 2152"/>
          <p:cNvSpPr/>
          <p:nvPr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" name="Rectangle 2153"/>
          <p:cNvSpPr/>
          <p:nvPr/>
        </p:nvSpPr>
        <p:spPr>
          <a:xfrm>
            <a:off x="190451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" name="Oval 2154"/>
          <p:cNvSpPr/>
          <p:nvPr/>
        </p:nvSpPr>
        <p:spPr>
          <a:xfrm>
            <a:off x="197289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6" name="Moon 2155"/>
          <p:cNvSpPr/>
          <p:nvPr/>
        </p:nvSpPr>
        <p:spPr>
          <a:xfrm>
            <a:off x="197289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Rectangle 2156"/>
          <p:cNvSpPr/>
          <p:nvPr/>
        </p:nvSpPr>
        <p:spPr>
          <a:xfrm>
            <a:off x="228542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8" name="Oval 2157"/>
          <p:cNvSpPr/>
          <p:nvPr/>
        </p:nvSpPr>
        <p:spPr>
          <a:xfrm>
            <a:off x="235379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" name="Moon 2158"/>
          <p:cNvSpPr/>
          <p:nvPr/>
        </p:nvSpPr>
        <p:spPr>
          <a:xfrm>
            <a:off x="235379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0" name="Rectangle 2159"/>
          <p:cNvSpPr/>
          <p:nvPr/>
        </p:nvSpPr>
        <p:spPr>
          <a:xfrm>
            <a:off x="266632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" name="Oval 2160"/>
          <p:cNvSpPr/>
          <p:nvPr/>
        </p:nvSpPr>
        <p:spPr>
          <a:xfrm>
            <a:off x="273470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Moon 2161"/>
          <p:cNvSpPr/>
          <p:nvPr/>
        </p:nvSpPr>
        <p:spPr>
          <a:xfrm>
            <a:off x="273470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" name="Rectangle 2162"/>
          <p:cNvSpPr/>
          <p:nvPr/>
        </p:nvSpPr>
        <p:spPr>
          <a:xfrm>
            <a:off x="3047228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" name="Oval 2163"/>
          <p:cNvSpPr/>
          <p:nvPr/>
        </p:nvSpPr>
        <p:spPr>
          <a:xfrm>
            <a:off x="311560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Moon 2164"/>
          <p:cNvSpPr/>
          <p:nvPr/>
        </p:nvSpPr>
        <p:spPr>
          <a:xfrm>
            <a:off x="311560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6" name="Rectangle 2165"/>
          <p:cNvSpPr/>
          <p:nvPr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7" name="Oval 2166"/>
          <p:cNvSpPr/>
          <p:nvPr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Moon 2167"/>
          <p:cNvSpPr/>
          <p:nvPr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9" name="Rectangle 2168"/>
          <p:cNvSpPr/>
          <p:nvPr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" name="Oval 2169"/>
          <p:cNvSpPr/>
          <p:nvPr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Moon 2170"/>
          <p:cNvSpPr/>
          <p:nvPr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2" name="Rectangle 2171"/>
          <p:cNvSpPr/>
          <p:nvPr/>
        </p:nvSpPr>
        <p:spPr>
          <a:xfrm>
            <a:off x="4189939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3" name="Oval 2172"/>
          <p:cNvSpPr/>
          <p:nvPr/>
        </p:nvSpPr>
        <p:spPr>
          <a:xfrm>
            <a:off x="425831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4" name="Moon 2173"/>
          <p:cNvSpPr/>
          <p:nvPr/>
        </p:nvSpPr>
        <p:spPr>
          <a:xfrm>
            <a:off x="425831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5" name="Rectangle 2174"/>
          <p:cNvSpPr/>
          <p:nvPr/>
        </p:nvSpPr>
        <p:spPr>
          <a:xfrm>
            <a:off x="4570842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6" name="Oval 2175"/>
          <p:cNvSpPr/>
          <p:nvPr/>
        </p:nvSpPr>
        <p:spPr>
          <a:xfrm>
            <a:off x="463921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Moon 2176"/>
          <p:cNvSpPr/>
          <p:nvPr/>
        </p:nvSpPr>
        <p:spPr>
          <a:xfrm>
            <a:off x="463921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8" name="Rectangle 2177"/>
          <p:cNvSpPr/>
          <p:nvPr/>
        </p:nvSpPr>
        <p:spPr>
          <a:xfrm>
            <a:off x="4951746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9" name="Oval 2178"/>
          <p:cNvSpPr/>
          <p:nvPr/>
        </p:nvSpPr>
        <p:spPr>
          <a:xfrm>
            <a:off x="502012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Moon 2179"/>
          <p:cNvSpPr/>
          <p:nvPr/>
        </p:nvSpPr>
        <p:spPr>
          <a:xfrm>
            <a:off x="502012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" name="Rectangle 2180"/>
          <p:cNvSpPr/>
          <p:nvPr/>
        </p:nvSpPr>
        <p:spPr>
          <a:xfrm>
            <a:off x="5332649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2" name="Oval 2181"/>
          <p:cNvSpPr/>
          <p:nvPr/>
        </p:nvSpPr>
        <p:spPr>
          <a:xfrm>
            <a:off x="540102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Moon 2182"/>
          <p:cNvSpPr/>
          <p:nvPr/>
        </p:nvSpPr>
        <p:spPr>
          <a:xfrm>
            <a:off x="540102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4" name="Rectangle 2183"/>
          <p:cNvSpPr/>
          <p:nvPr/>
        </p:nvSpPr>
        <p:spPr>
          <a:xfrm>
            <a:off x="571355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Oval 2184"/>
          <p:cNvSpPr/>
          <p:nvPr/>
        </p:nvSpPr>
        <p:spPr>
          <a:xfrm>
            <a:off x="578192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6" name="Moon 2185"/>
          <p:cNvSpPr/>
          <p:nvPr/>
        </p:nvSpPr>
        <p:spPr>
          <a:xfrm>
            <a:off x="578192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7" name="Rectangle 2186"/>
          <p:cNvSpPr/>
          <p:nvPr/>
        </p:nvSpPr>
        <p:spPr>
          <a:xfrm>
            <a:off x="6094456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8" name="Oval 2187"/>
          <p:cNvSpPr/>
          <p:nvPr/>
        </p:nvSpPr>
        <p:spPr>
          <a:xfrm>
            <a:off x="616283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Moon 2188"/>
          <p:cNvSpPr/>
          <p:nvPr/>
        </p:nvSpPr>
        <p:spPr>
          <a:xfrm>
            <a:off x="616283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0" name="Rectangle 2189"/>
          <p:cNvSpPr/>
          <p:nvPr/>
        </p:nvSpPr>
        <p:spPr>
          <a:xfrm>
            <a:off x="647536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1" name="Oval 2190"/>
          <p:cNvSpPr/>
          <p:nvPr/>
        </p:nvSpPr>
        <p:spPr>
          <a:xfrm>
            <a:off x="654373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2" name="Moon 2191"/>
          <p:cNvSpPr/>
          <p:nvPr/>
        </p:nvSpPr>
        <p:spPr>
          <a:xfrm>
            <a:off x="654373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3" name="Rectangle 2192"/>
          <p:cNvSpPr/>
          <p:nvPr/>
        </p:nvSpPr>
        <p:spPr>
          <a:xfrm>
            <a:off x="685626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4" name="Oval 2193"/>
          <p:cNvSpPr/>
          <p:nvPr/>
        </p:nvSpPr>
        <p:spPr>
          <a:xfrm>
            <a:off x="692463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5" name="Moon 2194"/>
          <p:cNvSpPr/>
          <p:nvPr/>
        </p:nvSpPr>
        <p:spPr>
          <a:xfrm>
            <a:off x="692463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6" name="Rectangle 2195"/>
          <p:cNvSpPr/>
          <p:nvPr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97" name="Oval 2196"/>
          <p:cNvSpPr/>
          <p:nvPr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8" name="Moon 2197"/>
          <p:cNvSpPr/>
          <p:nvPr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9" name="Rectangle 2198"/>
          <p:cNvSpPr/>
          <p:nvPr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0" name="Oval 2199"/>
          <p:cNvSpPr/>
          <p:nvPr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1" name="Moon 2200"/>
          <p:cNvSpPr/>
          <p:nvPr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2" name="Rectangle 2201"/>
          <p:cNvSpPr/>
          <p:nvPr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3" name="Oval 2202"/>
          <p:cNvSpPr/>
          <p:nvPr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4" name="Moon 2203"/>
          <p:cNvSpPr/>
          <p:nvPr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5" name="Rectangle 2204"/>
          <p:cNvSpPr/>
          <p:nvPr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6" name="Oval 2205"/>
          <p:cNvSpPr/>
          <p:nvPr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7" name="Moon 2206"/>
          <p:cNvSpPr/>
          <p:nvPr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8" name="Rectangle 2207"/>
          <p:cNvSpPr/>
          <p:nvPr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" name="Oval 2208"/>
          <p:cNvSpPr/>
          <p:nvPr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" name="Moon 2209"/>
          <p:cNvSpPr/>
          <p:nvPr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1" name="Rectangle 2210"/>
          <p:cNvSpPr/>
          <p:nvPr/>
        </p:nvSpPr>
        <p:spPr>
          <a:xfrm>
            <a:off x="914168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" name="Oval 2211"/>
          <p:cNvSpPr/>
          <p:nvPr/>
        </p:nvSpPr>
        <p:spPr>
          <a:xfrm>
            <a:off x="921006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3" name="Moon 2212"/>
          <p:cNvSpPr/>
          <p:nvPr/>
        </p:nvSpPr>
        <p:spPr>
          <a:xfrm>
            <a:off x="921006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4" name="Rectangle 2213"/>
          <p:cNvSpPr/>
          <p:nvPr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5" name="Oval 2214"/>
          <p:cNvSpPr/>
          <p:nvPr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6" name="Moon 2215"/>
          <p:cNvSpPr/>
          <p:nvPr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7" name="Rectangle 2216"/>
          <p:cNvSpPr/>
          <p:nvPr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18" name="Oval 2217"/>
          <p:cNvSpPr/>
          <p:nvPr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9" name="Moon 2218"/>
          <p:cNvSpPr/>
          <p:nvPr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0" name="Rectangle 2219"/>
          <p:cNvSpPr/>
          <p:nvPr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1" name="Oval 2220"/>
          <p:cNvSpPr/>
          <p:nvPr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2" name="Moon 2221"/>
          <p:cNvSpPr/>
          <p:nvPr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3" name="Rectangle 2222"/>
          <p:cNvSpPr/>
          <p:nvPr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4" name="Oval 2223"/>
          <p:cNvSpPr/>
          <p:nvPr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5" name="Moon 2224"/>
          <p:cNvSpPr/>
          <p:nvPr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6" name="Rectangle 2225"/>
          <p:cNvSpPr/>
          <p:nvPr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7" name="Oval 2226"/>
          <p:cNvSpPr/>
          <p:nvPr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8" name="Moon 2227"/>
          <p:cNvSpPr/>
          <p:nvPr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9" name="Rectangle 2228"/>
          <p:cNvSpPr/>
          <p:nvPr/>
        </p:nvSpPr>
        <p:spPr>
          <a:xfrm>
            <a:off x="190451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30" name="Oval 2229"/>
          <p:cNvSpPr/>
          <p:nvPr/>
        </p:nvSpPr>
        <p:spPr>
          <a:xfrm>
            <a:off x="197289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1" name="Moon 2230"/>
          <p:cNvSpPr/>
          <p:nvPr/>
        </p:nvSpPr>
        <p:spPr>
          <a:xfrm>
            <a:off x="197289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2" name="Rectangle 2231"/>
          <p:cNvSpPr/>
          <p:nvPr/>
        </p:nvSpPr>
        <p:spPr>
          <a:xfrm>
            <a:off x="228542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3" name="Oval 2232"/>
          <p:cNvSpPr/>
          <p:nvPr/>
        </p:nvSpPr>
        <p:spPr>
          <a:xfrm>
            <a:off x="235379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4" name="Moon 2233"/>
          <p:cNvSpPr/>
          <p:nvPr/>
        </p:nvSpPr>
        <p:spPr>
          <a:xfrm>
            <a:off x="235379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5" name="Rectangle 2234"/>
          <p:cNvSpPr/>
          <p:nvPr/>
        </p:nvSpPr>
        <p:spPr>
          <a:xfrm>
            <a:off x="2666325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6" name="Oval 2235"/>
          <p:cNvSpPr/>
          <p:nvPr/>
        </p:nvSpPr>
        <p:spPr>
          <a:xfrm>
            <a:off x="273470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7" name="Moon 2236"/>
          <p:cNvSpPr/>
          <p:nvPr/>
        </p:nvSpPr>
        <p:spPr>
          <a:xfrm>
            <a:off x="273470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8" name="Rectangle 2237"/>
          <p:cNvSpPr/>
          <p:nvPr/>
        </p:nvSpPr>
        <p:spPr>
          <a:xfrm>
            <a:off x="3047228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9" name="Oval 2238"/>
          <p:cNvSpPr/>
          <p:nvPr/>
        </p:nvSpPr>
        <p:spPr>
          <a:xfrm>
            <a:off x="311560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0" name="Moon 2239"/>
          <p:cNvSpPr/>
          <p:nvPr/>
        </p:nvSpPr>
        <p:spPr>
          <a:xfrm>
            <a:off x="311560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1" name="Rectangle 2240"/>
          <p:cNvSpPr/>
          <p:nvPr/>
        </p:nvSpPr>
        <p:spPr>
          <a:xfrm>
            <a:off x="3428132" y="457037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2" name="Oval 2241"/>
          <p:cNvSpPr/>
          <p:nvPr/>
        </p:nvSpPr>
        <p:spPr>
          <a:xfrm>
            <a:off x="349650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3" name="Moon 2242"/>
          <p:cNvSpPr/>
          <p:nvPr/>
        </p:nvSpPr>
        <p:spPr>
          <a:xfrm>
            <a:off x="349650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4" name="Rectangle 2243"/>
          <p:cNvSpPr/>
          <p:nvPr/>
        </p:nvSpPr>
        <p:spPr>
          <a:xfrm>
            <a:off x="3809035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5" name="Oval 2244"/>
          <p:cNvSpPr/>
          <p:nvPr/>
        </p:nvSpPr>
        <p:spPr>
          <a:xfrm>
            <a:off x="387741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6" name="Moon 2245"/>
          <p:cNvSpPr/>
          <p:nvPr/>
        </p:nvSpPr>
        <p:spPr>
          <a:xfrm>
            <a:off x="387741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7" name="Rectangle 2246"/>
          <p:cNvSpPr/>
          <p:nvPr/>
        </p:nvSpPr>
        <p:spPr>
          <a:xfrm>
            <a:off x="418993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8" name="Oval 2247"/>
          <p:cNvSpPr/>
          <p:nvPr/>
        </p:nvSpPr>
        <p:spPr>
          <a:xfrm>
            <a:off x="425831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" name="Moon 2248"/>
          <p:cNvSpPr/>
          <p:nvPr/>
        </p:nvSpPr>
        <p:spPr>
          <a:xfrm>
            <a:off x="425831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0" name="Rectangle 2249"/>
          <p:cNvSpPr/>
          <p:nvPr/>
        </p:nvSpPr>
        <p:spPr>
          <a:xfrm>
            <a:off x="457084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51" name="Oval 2250"/>
          <p:cNvSpPr/>
          <p:nvPr/>
        </p:nvSpPr>
        <p:spPr>
          <a:xfrm>
            <a:off x="463921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" name="Moon 2251"/>
          <p:cNvSpPr/>
          <p:nvPr/>
        </p:nvSpPr>
        <p:spPr>
          <a:xfrm>
            <a:off x="463921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" name="Rectangle 2252"/>
          <p:cNvSpPr/>
          <p:nvPr/>
        </p:nvSpPr>
        <p:spPr>
          <a:xfrm>
            <a:off x="495174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" name="Oval 2253"/>
          <p:cNvSpPr/>
          <p:nvPr/>
        </p:nvSpPr>
        <p:spPr>
          <a:xfrm>
            <a:off x="502012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" name="Moon 2254"/>
          <p:cNvSpPr/>
          <p:nvPr/>
        </p:nvSpPr>
        <p:spPr>
          <a:xfrm>
            <a:off x="502012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" name="Rectangle 2255"/>
          <p:cNvSpPr/>
          <p:nvPr/>
        </p:nvSpPr>
        <p:spPr>
          <a:xfrm>
            <a:off x="533264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" name="Oval 2256"/>
          <p:cNvSpPr/>
          <p:nvPr/>
        </p:nvSpPr>
        <p:spPr>
          <a:xfrm>
            <a:off x="540102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" name="Moon 2257"/>
          <p:cNvSpPr/>
          <p:nvPr/>
        </p:nvSpPr>
        <p:spPr>
          <a:xfrm>
            <a:off x="540102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" name="Rectangle 2258"/>
          <p:cNvSpPr/>
          <p:nvPr/>
        </p:nvSpPr>
        <p:spPr>
          <a:xfrm>
            <a:off x="5713553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" name="Oval 2259"/>
          <p:cNvSpPr/>
          <p:nvPr/>
        </p:nvSpPr>
        <p:spPr>
          <a:xfrm>
            <a:off x="578192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1" name="Moon 2260"/>
          <p:cNvSpPr/>
          <p:nvPr/>
        </p:nvSpPr>
        <p:spPr>
          <a:xfrm>
            <a:off x="578192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2" name="Rectangle 2261"/>
          <p:cNvSpPr/>
          <p:nvPr/>
        </p:nvSpPr>
        <p:spPr>
          <a:xfrm>
            <a:off x="609445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3" name="Oval 2262"/>
          <p:cNvSpPr/>
          <p:nvPr/>
        </p:nvSpPr>
        <p:spPr>
          <a:xfrm>
            <a:off x="616283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4" name="Moon 2263"/>
          <p:cNvSpPr/>
          <p:nvPr/>
        </p:nvSpPr>
        <p:spPr>
          <a:xfrm>
            <a:off x="616283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5" name="Rectangle 2264"/>
          <p:cNvSpPr/>
          <p:nvPr/>
        </p:nvSpPr>
        <p:spPr>
          <a:xfrm>
            <a:off x="6475360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6" name="Oval 2265"/>
          <p:cNvSpPr/>
          <p:nvPr/>
        </p:nvSpPr>
        <p:spPr>
          <a:xfrm>
            <a:off x="654373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7" name="Moon 2266"/>
          <p:cNvSpPr/>
          <p:nvPr/>
        </p:nvSpPr>
        <p:spPr>
          <a:xfrm>
            <a:off x="654373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8" name="Rectangle 2267"/>
          <p:cNvSpPr/>
          <p:nvPr/>
        </p:nvSpPr>
        <p:spPr>
          <a:xfrm>
            <a:off x="6856263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9" name="Oval 2268"/>
          <p:cNvSpPr/>
          <p:nvPr/>
        </p:nvSpPr>
        <p:spPr>
          <a:xfrm>
            <a:off x="692463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0" name="Moon 2269"/>
          <p:cNvSpPr/>
          <p:nvPr/>
        </p:nvSpPr>
        <p:spPr>
          <a:xfrm>
            <a:off x="692463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1" name="Rectangle 2270"/>
          <p:cNvSpPr/>
          <p:nvPr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72" name="Oval 2271"/>
          <p:cNvSpPr/>
          <p:nvPr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3" name="Moon 2272"/>
          <p:cNvSpPr/>
          <p:nvPr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4" name="Rectangle 2273"/>
          <p:cNvSpPr/>
          <p:nvPr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75" name="Oval 2274"/>
          <p:cNvSpPr/>
          <p:nvPr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6" name="Moon 2275"/>
          <p:cNvSpPr/>
          <p:nvPr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7" name="Rectangle 2276"/>
          <p:cNvSpPr/>
          <p:nvPr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8" name="Oval 2277"/>
          <p:cNvSpPr/>
          <p:nvPr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9" name="Moon 2278"/>
          <p:cNvSpPr/>
          <p:nvPr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0" name="Rectangle 2279"/>
          <p:cNvSpPr/>
          <p:nvPr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1" name="Oval 2280"/>
          <p:cNvSpPr/>
          <p:nvPr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2" name="Moon 2281"/>
          <p:cNvSpPr/>
          <p:nvPr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3" name="Rectangle 2282"/>
          <p:cNvSpPr/>
          <p:nvPr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84" name="Oval 2283"/>
          <p:cNvSpPr/>
          <p:nvPr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5" name="Moon 2284"/>
          <p:cNvSpPr/>
          <p:nvPr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6" name="Rectangle 2285"/>
          <p:cNvSpPr/>
          <p:nvPr/>
        </p:nvSpPr>
        <p:spPr>
          <a:xfrm>
            <a:off x="914168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7" name="Oval 2286"/>
          <p:cNvSpPr/>
          <p:nvPr/>
        </p:nvSpPr>
        <p:spPr>
          <a:xfrm>
            <a:off x="921006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8" name="Moon 2287"/>
          <p:cNvSpPr/>
          <p:nvPr/>
        </p:nvSpPr>
        <p:spPr>
          <a:xfrm>
            <a:off x="921006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9" name="Rectangle 2288"/>
          <p:cNvSpPr/>
          <p:nvPr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0" name="Oval 2289"/>
          <p:cNvSpPr/>
          <p:nvPr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1" name="Moon 2290"/>
          <p:cNvSpPr/>
          <p:nvPr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2" name="Rectangle 2291"/>
          <p:cNvSpPr/>
          <p:nvPr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3" name="Oval 2292"/>
          <p:cNvSpPr/>
          <p:nvPr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4" name="Moon 2293"/>
          <p:cNvSpPr/>
          <p:nvPr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5" name="Rectangle 2294"/>
          <p:cNvSpPr/>
          <p:nvPr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6" name="Oval 2295"/>
          <p:cNvSpPr/>
          <p:nvPr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7" name="Moon 2296"/>
          <p:cNvSpPr/>
          <p:nvPr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8" name="Rectangle 2297"/>
          <p:cNvSpPr/>
          <p:nvPr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9" name="Oval 2298"/>
          <p:cNvSpPr/>
          <p:nvPr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0" name="Moon 2299"/>
          <p:cNvSpPr/>
          <p:nvPr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1" name="Rectangle 2300"/>
          <p:cNvSpPr/>
          <p:nvPr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2" name="Oval 2301"/>
          <p:cNvSpPr/>
          <p:nvPr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3" name="Moon 2302"/>
          <p:cNvSpPr/>
          <p:nvPr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4" name="Rectangle 2303"/>
          <p:cNvSpPr/>
          <p:nvPr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5" name="Oval 2304"/>
          <p:cNvSpPr/>
          <p:nvPr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6" name="Moon 2305"/>
          <p:cNvSpPr/>
          <p:nvPr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7" name="Rectangle 2306"/>
          <p:cNvSpPr/>
          <p:nvPr/>
        </p:nvSpPr>
        <p:spPr>
          <a:xfrm>
            <a:off x="228542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8" name="Oval 2307"/>
          <p:cNvSpPr/>
          <p:nvPr/>
        </p:nvSpPr>
        <p:spPr>
          <a:xfrm>
            <a:off x="235379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9" name="Moon 2308"/>
          <p:cNvSpPr/>
          <p:nvPr/>
        </p:nvSpPr>
        <p:spPr>
          <a:xfrm>
            <a:off x="235379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0" name="Rectangle 2309"/>
          <p:cNvSpPr/>
          <p:nvPr/>
        </p:nvSpPr>
        <p:spPr>
          <a:xfrm>
            <a:off x="2666325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1" name="Oval 2310"/>
          <p:cNvSpPr/>
          <p:nvPr/>
        </p:nvSpPr>
        <p:spPr>
          <a:xfrm>
            <a:off x="273470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2" name="Moon 2311"/>
          <p:cNvSpPr/>
          <p:nvPr/>
        </p:nvSpPr>
        <p:spPr>
          <a:xfrm>
            <a:off x="273470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3" name="Rectangle 2312"/>
          <p:cNvSpPr/>
          <p:nvPr/>
        </p:nvSpPr>
        <p:spPr>
          <a:xfrm>
            <a:off x="3047228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4" name="Oval 2313"/>
          <p:cNvSpPr/>
          <p:nvPr/>
        </p:nvSpPr>
        <p:spPr>
          <a:xfrm>
            <a:off x="311560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5" name="Moon 2314"/>
          <p:cNvSpPr/>
          <p:nvPr/>
        </p:nvSpPr>
        <p:spPr>
          <a:xfrm>
            <a:off x="311560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6" name="Rectangle 2315"/>
          <p:cNvSpPr/>
          <p:nvPr/>
        </p:nvSpPr>
        <p:spPr>
          <a:xfrm>
            <a:off x="3428132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7" name="Oval 2316"/>
          <p:cNvSpPr/>
          <p:nvPr/>
        </p:nvSpPr>
        <p:spPr>
          <a:xfrm>
            <a:off x="349650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8" name="Moon 2317"/>
          <p:cNvSpPr/>
          <p:nvPr/>
        </p:nvSpPr>
        <p:spPr>
          <a:xfrm>
            <a:off x="349650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9" name="Rectangle 2318"/>
          <p:cNvSpPr/>
          <p:nvPr/>
        </p:nvSpPr>
        <p:spPr>
          <a:xfrm>
            <a:off x="3809035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0" name="Oval 2319"/>
          <p:cNvSpPr/>
          <p:nvPr/>
        </p:nvSpPr>
        <p:spPr>
          <a:xfrm>
            <a:off x="387741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1" name="Moon 2320"/>
          <p:cNvSpPr/>
          <p:nvPr/>
        </p:nvSpPr>
        <p:spPr>
          <a:xfrm>
            <a:off x="387741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2" name="Rectangle 2321"/>
          <p:cNvSpPr/>
          <p:nvPr/>
        </p:nvSpPr>
        <p:spPr>
          <a:xfrm>
            <a:off x="4189939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3" name="Oval 2322"/>
          <p:cNvSpPr/>
          <p:nvPr/>
        </p:nvSpPr>
        <p:spPr>
          <a:xfrm>
            <a:off x="425831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4" name="Moon 2323"/>
          <p:cNvSpPr/>
          <p:nvPr/>
        </p:nvSpPr>
        <p:spPr>
          <a:xfrm>
            <a:off x="425831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5" name="Rectangle 2324"/>
          <p:cNvSpPr/>
          <p:nvPr/>
        </p:nvSpPr>
        <p:spPr>
          <a:xfrm>
            <a:off x="4570842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6" name="Oval 2325"/>
          <p:cNvSpPr/>
          <p:nvPr/>
        </p:nvSpPr>
        <p:spPr>
          <a:xfrm>
            <a:off x="463921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7" name="Moon 2326"/>
          <p:cNvSpPr/>
          <p:nvPr/>
        </p:nvSpPr>
        <p:spPr>
          <a:xfrm>
            <a:off x="463921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8" name="Rectangle 2327"/>
          <p:cNvSpPr/>
          <p:nvPr/>
        </p:nvSpPr>
        <p:spPr>
          <a:xfrm>
            <a:off x="4951746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29" name="Oval 2328"/>
          <p:cNvSpPr/>
          <p:nvPr/>
        </p:nvSpPr>
        <p:spPr>
          <a:xfrm>
            <a:off x="502012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0" name="Moon 2329"/>
          <p:cNvSpPr/>
          <p:nvPr/>
        </p:nvSpPr>
        <p:spPr>
          <a:xfrm>
            <a:off x="502012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1" name="Rectangle 2330"/>
          <p:cNvSpPr/>
          <p:nvPr/>
        </p:nvSpPr>
        <p:spPr>
          <a:xfrm>
            <a:off x="5332649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2" name="Oval 2331"/>
          <p:cNvSpPr/>
          <p:nvPr/>
        </p:nvSpPr>
        <p:spPr>
          <a:xfrm>
            <a:off x="540102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3" name="Moon 2332"/>
          <p:cNvSpPr/>
          <p:nvPr/>
        </p:nvSpPr>
        <p:spPr>
          <a:xfrm>
            <a:off x="540102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4" name="Rectangle 2333"/>
          <p:cNvSpPr/>
          <p:nvPr/>
        </p:nvSpPr>
        <p:spPr>
          <a:xfrm>
            <a:off x="571355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5" name="Oval 2334"/>
          <p:cNvSpPr/>
          <p:nvPr/>
        </p:nvSpPr>
        <p:spPr>
          <a:xfrm>
            <a:off x="578192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6" name="Moon 2335"/>
          <p:cNvSpPr/>
          <p:nvPr/>
        </p:nvSpPr>
        <p:spPr>
          <a:xfrm>
            <a:off x="578192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7" name="Rectangle 2336"/>
          <p:cNvSpPr/>
          <p:nvPr/>
        </p:nvSpPr>
        <p:spPr>
          <a:xfrm>
            <a:off x="6094456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8" name="Oval 2337"/>
          <p:cNvSpPr/>
          <p:nvPr/>
        </p:nvSpPr>
        <p:spPr>
          <a:xfrm>
            <a:off x="616283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9" name="Moon 2338"/>
          <p:cNvSpPr/>
          <p:nvPr/>
        </p:nvSpPr>
        <p:spPr>
          <a:xfrm>
            <a:off x="616283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0" name="Rectangle 2339"/>
          <p:cNvSpPr/>
          <p:nvPr/>
        </p:nvSpPr>
        <p:spPr>
          <a:xfrm>
            <a:off x="6475360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1" name="Oval 2340"/>
          <p:cNvSpPr/>
          <p:nvPr/>
        </p:nvSpPr>
        <p:spPr>
          <a:xfrm>
            <a:off x="654373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2" name="Moon 2341"/>
          <p:cNvSpPr/>
          <p:nvPr/>
        </p:nvSpPr>
        <p:spPr>
          <a:xfrm>
            <a:off x="654373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3" name="Rectangle 2342"/>
          <p:cNvSpPr/>
          <p:nvPr/>
        </p:nvSpPr>
        <p:spPr>
          <a:xfrm>
            <a:off x="685626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4" name="Oval 2343"/>
          <p:cNvSpPr/>
          <p:nvPr/>
        </p:nvSpPr>
        <p:spPr>
          <a:xfrm>
            <a:off x="692463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5" name="Moon 2344"/>
          <p:cNvSpPr/>
          <p:nvPr/>
        </p:nvSpPr>
        <p:spPr>
          <a:xfrm>
            <a:off x="692463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6" name="Rectangle 2345"/>
          <p:cNvSpPr/>
          <p:nvPr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47" name="Oval 2346"/>
          <p:cNvSpPr/>
          <p:nvPr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8" name="Moon 2347"/>
          <p:cNvSpPr/>
          <p:nvPr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9" name="Rectangle 2348"/>
          <p:cNvSpPr/>
          <p:nvPr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50" name="Oval 2349"/>
          <p:cNvSpPr/>
          <p:nvPr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1" name="Moon 2350"/>
          <p:cNvSpPr/>
          <p:nvPr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2" name="Rectangle 2351"/>
          <p:cNvSpPr/>
          <p:nvPr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3" name="Oval 2352"/>
          <p:cNvSpPr/>
          <p:nvPr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4" name="Moon 2353"/>
          <p:cNvSpPr/>
          <p:nvPr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" name="Rectangle 2354"/>
          <p:cNvSpPr/>
          <p:nvPr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" name="Oval 2355"/>
          <p:cNvSpPr/>
          <p:nvPr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" name="Moon 2356"/>
          <p:cNvSpPr/>
          <p:nvPr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" name="Rectangle 2357"/>
          <p:cNvSpPr/>
          <p:nvPr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" name="Oval 2358"/>
          <p:cNvSpPr/>
          <p:nvPr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" name="Moon 2359"/>
          <p:cNvSpPr/>
          <p:nvPr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" name="Rectangle 2360"/>
          <p:cNvSpPr/>
          <p:nvPr/>
        </p:nvSpPr>
        <p:spPr>
          <a:xfrm>
            <a:off x="9141684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" name="Oval 2361"/>
          <p:cNvSpPr/>
          <p:nvPr/>
        </p:nvSpPr>
        <p:spPr>
          <a:xfrm>
            <a:off x="921006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" name="Moon 2362"/>
          <p:cNvSpPr/>
          <p:nvPr/>
        </p:nvSpPr>
        <p:spPr>
          <a:xfrm>
            <a:off x="921006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4" name="Rectangle 2363"/>
          <p:cNvSpPr/>
          <p:nvPr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5" name="Oval 2364"/>
          <p:cNvSpPr/>
          <p:nvPr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6" name="Moon 2365"/>
          <p:cNvSpPr/>
          <p:nvPr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7" name="Rectangle 2366"/>
          <p:cNvSpPr/>
          <p:nvPr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8" name="Oval 2367"/>
          <p:cNvSpPr/>
          <p:nvPr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" name="Moon 2368"/>
          <p:cNvSpPr/>
          <p:nvPr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" name="Rectangle 2369"/>
          <p:cNvSpPr/>
          <p:nvPr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71" name="Oval 2370"/>
          <p:cNvSpPr/>
          <p:nvPr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2" name="Moon 2371"/>
          <p:cNvSpPr/>
          <p:nvPr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3" name="Rectangle 2372"/>
          <p:cNvSpPr/>
          <p:nvPr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74" name="Oval 2373"/>
          <p:cNvSpPr/>
          <p:nvPr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5" name="Moon 2374"/>
          <p:cNvSpPr/>
          <p:nvPr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6" name="Rectangle 2375"/>
          <p:cNvSpPr/>
          <p:nvPr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7" name="Oval 2376"/>
          <p:cNvSpPr/>
          <p:nvPr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8" name="Moon 2377"/>
          <p:cNvSpPr/>
          <p:nvPr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9" name="Rectangle 2378"/>
          <p:cNvSpPr/>
          <p:nvPr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0" name="Oval 2379"/>
          <p:cNvSpPr/>
          <p:nvPr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1" name="Moon 2380"/>
          <p:cNvSpPr/>
          <p:nvPr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2" name="Rectangle 2381"/>
          <p:cNvSpPr/>
          <p:nvPr/>
        </p:nvSpPr>
        <p:spPr>
          <a:xfrm>
            <a:off x="2285421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3" name="Oval 2382"/>
          <p:cNvSpPr/>
          <p:nvPr/>
        </p:nvSpPr>
        <p:spPr>
          <a:xfrm>
            <a:off x="235379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4" name="Moon 2383"/>
          <p:cNvSpPr/>
          <p:nvPr/>
        </p:nvSpPr>
        <p:spPr>
          <a:xfrm>
            <a:off x="235379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5" name="Rectangle 2384"/>
          <p:cNvSpPr/>
          <p:nvPr/>
        </p:nvSpPr>
        <p:spPr>
          <a:xfrm>
            <a:off x="2666325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6" name="Oval 2385"/>
          <p:cNvSpPr/>
          <p:nvPr/>
        </p:nvSpPr>
        <p:spPr>
          <a:xfrm>
            <a:off x="273470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7" name="Moon 2386"/>
          <p:cNvSpPr/>
          <p:nvPr/>
        </p:nvSpPr>
        <p:spPr>
          <a:xfrm>
            <a:off x="273470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8" name="Rectangle 2387"/>
          <p:cNvSpPr/>
          <p:nvPr/>
        </p:nvSpPr>
        <p:spPr>
          <a:xfrm>
            <a:off x="3047228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9" name="Oval 2388"/>
          <p:cNvSpPr/>
          <p:nvPr/>
        </p:nvSpPr>
        <p:spPr>
          <a:xfrm>
            <a:off x="311560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0" name="Moon 2389"/>
          <p:cNvSpPr/>
          <p:nvPr/>
        </p:nvSpPr>
        <p:spPr>
          <a:xfrm>
            <a:off x="311560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1" name="Rectangle 2390"/>
          <p:cNvSpPr/>
          <p:nvPr/>
        </p:nvSpPr>
        <p:spPr>
          <a:xfrm>
            <a:off x="3428132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2" name="Oval 2391"/>
          <p:cNvSpPr/>
          <p:nvPr/>
        </p:nvSpPr>
        <p:spPr>
          <a:xfrm>
            <a:off x="349650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3" name="Moon 2392"/>
          <p:cNvSpPr/>
          <p:nvPr/>
        </p:nvSpPr>
        <p:spPr>
          <a:xfrm>
            <a:off x="349650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4" name="Rectangle 2393"/>
          <p:cNvSpPr/>
          <p:nvPr/>
        </p:nvSpPr>
        <p:spPr>
          <a:xfrm>
            <a:off x="3809035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5" name="Oval 2394"/>
          <p:cNvSpPr/>
          <p:nvPr/>
        </p:nvSpPr>
        <p:spPr>
          <a:xfrm>
            <a:off x="387741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6" name="Moon 2395"/>
          <p:cNvSpPr/>
          <p:nvPr/>
        </p:nvSpPr>
        <p:spPr>
          <a:xfrm>
            <a:off x="387741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7" name="Rectangle 2396"/>
          <p:cNvSpPr/>
          <p:nvPr/>
        </p:nvSpPr>
        <p:spPr>
          <a:xfrm>
            <a:off x="4189939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8" name="Oval 2397"/>
          <p:cNvSpPr/>
          <p:nvPr/>
        </p:nvSpPr>
        <p:spPr>
          <a:xfrm>
            <a:off x="4258315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9" name="Moon 2398"/>
          <p:cNvSpPr/>
          <p:nvPr/>
        </p:nvSpPr>
        <p:spPr>
          <a:xfrm>
            <a:off x="4258315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4" name="Rectangle 2423"/>
          <p:cNvSpPr/>
          <p:nvPr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5" name="Oval 2424"/>
          <p:cNvSpPr/>
          <p:nvPr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6" name="Moon 2425"/>
          <p:cNvSpPr/>
          <p:nvPr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7" name="Rectangle 2426"/>
          <p:cNvSpPr/>
          <p:nvPr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8" name="Oval 2427"/>
          <p:cNvSpPr/>
          <p:nvPr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9" name="Moon 2428"/>
          <p:cNvSpPr/>
          <p:nvPr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0" name="Rectangle 2429"/>
          <p:cNvSpPr/>
          <p:nvPr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1" name="Oval 2430"/>
          <p:cNvSpPr/>
          <p:nvPr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2" name="Moon 2431"/>
          <p:cNvSpPr/>
          <p:nvPr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3" name="Rectangle 2432"/>
          <p:cNvSpPr/>
          <p:nvPr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4" name="Oval 2433"/>
          <p:cNvSpPr/>
          <p:nvPr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5" name="Moon 2434"/>
          <p:cNvSpPr/>
          <p:nvPr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6" name="Rectangle 2435"/>
          <p:cNvSpPr/>
          <p:nvPr/>
        </p:nvSpPr>
        <p:spPr>
          <a:xfrm>
            <a:off x="914168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7" name="Oval 2436"/>
          <p:cNvSpPr/>
          <p:nvPr/>
        </p:nvSpPr>
        <p:spPr>
          <a:xfrm>
            <a:off x="921006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8" name="Moon 2437"/>
          <p:cNvSpPr/>
          <p:nvPr/>
        </p:nvSpPr>
        <p:spPr>
          <a:xfrm>
            <a:off x="921006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9" name="Rectangle 2438"/>
          <p:cNvSpPr/>
          <p:nvPr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0" name="Oval 2439"/>
          <p:cNvSpPr/>
          <p:nvPr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1" name="Moon 2440"/>
          <p:cNvSpPr/>
          <p:nvPr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2" name="Rectangle 2441"/>
          <p:cNvSpPr/>
          <p:nvPr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3" name="Oval 2442"/>
          <p:cNvSpPr/>
          <p:nvPr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Moon 2443"/>
          <p:cNvSpPr/>
          <p:nvPr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5" name="Rectangle 2444"/>
          <p:cNvSpPr/>
          <p:nvPr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6" name="Oval 2445"/>
          <p:cNvSpPr/>
          <p:nvPr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7" name="Moon 2446"/>
          <p:cNvSpPr/>
          <p:nvPr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8" name="Rectangle 2447"/>
          <p:cNvSpPr/>
          <p:nvPr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9" name="Oval 2448"/>
          <p:cNvSpPr/>
          <p:nvPr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0" name="Moon 2449"/>
          <p:cNvSpPr/>
          <p:nvPr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1" name="Rectangle 2450"/>
          <p:cNvSpPr/>
          <p:nvPr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2" name="Oval 2451"/>
          <p:cNvSpPr/>
          <p:nvPr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3" name="Moon 2452"/>
          <p:cNvSpPr/>
          <p:nvPr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4" name="Rectangle 2453"/>
          <p:cNvSpPr/>
          <p:nvPr/>
        </p:nvSpPr>
        <p:spPr>
          <a:xfrm>
            <a:off x="1904518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5" name="Oval 2454"/>
          <p:cNvSpPr/>
          <p:nvPr/>
        </p:nvSpPr>
        <p:spPr>
          <a:xfrm>
            <a:off x="197289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6" name="Moon 2455"/>
          <p:cNvSpPr/>
          <p:nvPr/>
        </p:nvSpPr>
        <p:spPr>
          <a:xfrm>
            <a:off x="197289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" name="Rectangle 2456"/>
          <p:cNvSpPr/>
          <p:nvPr/>
        </p:nvSpPr>
        <p:spPr>
          <a:xfrm>
            <a:off x="2285421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" name="Oval 2457"/>
          <p:cNvSpPr/>
          <p:nvPr/>
        </p:nvSpPr>
        <p:spPr>
          <a:xfrm>
            <a:off x="235379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" name="Moon 2458"/>
          <p:cNvSpPr/>
          <p:nvPr/>
        </p:nvSpPr>
        <p:spPr>
          <a:xfrm>
            <a:off x="235379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" name="Rectangle 2459"/>
          <p:cNvSpPr/>
          <p:nvPr/>
        </p:nvSpPr>
        <p:spPr>
          <a:xfrm>
            <a:off x="2666325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" name="Oval 2460"/>
          <p:cNvSpPr/>
          <p:nvPr/>
        </p:nvSpPr>
        <p:spPr>
          <a:xfrm>
            <a:off x="273470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" name="Moon 2461"/>
          <p:cNvSpPr/>
          <p:nvPr/>
        </p:nvSpPr>
        <p:spPr>
          <a:xfrm>
            <a:off x="273470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3" name="Rectangle 2462"/>
          <p:cNvSpPr/>
          <p:nvPr/>
        </p:nvSpPr>
        <p:spPr>
          <a:xfrm>
            <a:off x="3047228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4" name="Oval 2463"/>
          <p:cNvSpPr/>
          <p:nvPr/>
        </p:nvSpPr>
        <p:spPr>
          <a:xfrm>
            <a:off x="311560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5" name="Moon 2464"/>
          <p:cNvSpPr/>
          <p:nvPr/>
        </p:nvSpPr>
        <p:spPr>
          <a:xfrm>
            <a:off x="311560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8" name="Rectangle 2507"/>
          <p:cNvSpPr/>
          <p:nvPr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9" name="Oval 2508"/>
          <p:cNvSpPr/>
          <p:nvPr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0" name="Moon 2509"/>
          <p:cNvSpPr/>
          <p:nvPr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1" name="Rectangle 2510"/>
          <p:cNvSpPr/>
          <p:nvPr/>
        </p:nvSpPr>
        <p:spPr>
          <a:xfrm>
            <a:off x="9141684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2" name="Oval 2511"/>
          <p:cNvSpPr/>
          <p:nvPr/>
        </p:nvSpPr>
        <p:spPr>
          <a:xfrm>
            <a:off x="921006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3" name="Moon 2512"/>
          <p:cNvSpPr/>
          <p:nvPr/>
        </p:nvSpPr>
        <p:spPr>
          <a:xfrm>
            <a:off x="921006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4" name="Rectangle 2513"/>
          <p:cNvSpPr/>
          <p:nvPr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5" name="Oval 2514"/>
          <p:cNvSpPr/>
          <p:nvPr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6" name="Moon 2515"/>
          <p:cNvSpPr/>
          <p:nvPr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7" name="Rectangle 2516"/>
          <p:cNvSpPr/>
          <p:nvPr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8" name="Oval 2517"/>
          <p:cNvSpPr/>
          <p:nvPr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9" name="Moon 2518"/>
          <p:cNvSpPr/>
          <p:nvPr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0" name="Rectangle 2519"/>
          <p:cNvSpPr/>
          <p:nvPr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1" name="Oval 2520"/>
          <p:cNvSpPr/>
          <p:nvPr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2" name="Moon 2521"/>
          <p:cNvSpPr/>
          <p:nvPr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3" name="Rectangle 2522"/>
          <p:cNvSpPr/>
          <p:nvPr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4" name="Oval 2523"/>
          <p:cNvSpPr/>
          <p:nvPr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5" name="Moon 2524"/>
          <p:cNvSpPr/>
          <p:nvPr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6" name="Rectangle 2525"/>
          <p:cNvSpPr/>
          <p:nvPr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7" name="Oval 2526"/>
          <p:cNvSpPr/>
          <p:nvPr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8" name="Moon 2527"/>
          <p:cNvSpPr/>
          <p:nvPr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9" name="Rectangle 2528"/>
          <p:cNvSpPr/>
          <p:nvPr/>
        </p:nvSpPr>
        <p:spPr>
          <a:xfrm>
            <a:off x="190451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0" name="Oval 2529"/>
          <p:cNvSpPr/>
          <p:nvPr/>
        </p:nvSpPr>
        <p:spPr>
          <a:xfrm>
            <a:off x="197289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1" name="Moon 2530"/>
          <p:cNvSpPr/>
          <p:nvPr/>
        </p:nvSpPr>
        <p:spPr>
          <a:xfrm>
            <a:off x="197289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2" name="Rectangle 2531"/>
          <p:cNvSpPr/>
          <p:nvPr/>
        </p:nvSpPr>
        <p:spPr>
          <a:xfrm>
            <a:off x="2285421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3" name="Oval 2532"/>
          <p:cNvSpPr/>
          <p:nvPr/>
        </p:nvSpPr>
        <p:spPr>
          <a:xfrm>
            <a:off x="235379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4" name="Moon 2533"/>
          <p:cNvSpPr/>
          <p:nvPr/>
        </p:nvSpPr>
        <p:spPr>
          <a:xfrm>
            <a:off x="235379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9" name="Rectangle 2588"/>
          <p:cNvSpPr/>
          <p:nvPr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0" name="Oval 2589"/>
          <p:cNvSpPr/>
          <p:nvPr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1" name="Moon 2590"/>
          <p:cNvSpPr/>
          <p:nvPr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2" name="Rectangle 2591"/>
          <p:cNvSpPr/>
          <p:nvPr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93" name="Oval 2592"/>
          <p:cNvSpPr/>
          <p:nvPr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4" name="Moon 2593"/>
          <p:cNvSpPr/>
          <p:nvPr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5" name="Rectangle 2594"/>
          <p:cNvSpPr/>
          <p:nvPr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6" name="Oval 2595"/>
          <p:cNvSpPr/>
          <p:nvPr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7" name="Moon 2596"/>
          <p:cNvSpPr/>
          <p:nvPr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8" name="Rectangle 2597"/>
          <p:cNvSpPr/>
          <p:nvPr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9" name="Oval 2598"/>
          <p:cNvSpPr/>
          <p:nvPr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0" name="Moon 2599"/>
          <p:cNvSpPr/>
          <p:nvPr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1" name="Rectangle 2600"/>
          <p:cNvSpPr/>
          <p:nvPr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2" name="Oval 2601"/>
          <p:cNvSpPr/>
          <p:nvPr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3" name="Moon 2602"/>
          <p:cNvSpPr/>
          <p:nvPr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4" name="Rectangle 2603"/>
          <p:cNvSpPr/>
          <p:nvPr/>
        </p:nvSpPr>
        <p:spPr>
          <a:xfrm>
            <a:off x="1904518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5" name="Oval 2604"/>
          <p:cNvSpPr/>
          <p:nvPr/>
        </p:nvSpPr>
        <p:spPr>
          <a:xfrm>
            <a:off x="1972894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6" name="Moon 2605"/>
          <p:cNvSpPr/>
          <p:nvPr/>
        </p:nvSpPr>
        <p:spPr>
          <a:xfrm>
            <a:off x="1972894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" name="Rectangle 2663"/>
          <p:cNvSpPr/>
          <p:nvPr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5" name="Oval 2664"/>
          <p:cNvSpPr/>
          <p:nvPr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6" name="Moon 2665"/>
          <p:cNvSpPr/>
          <p:nvPr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7" name="Rectangle 2666"/>
          <p:cNvSpPr/>
          <p:nvPr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8" name="Oval 2667"/>
          <p:cNvSpPr/>
          <p:nvPr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9" name="Moon 2668"/>
          <p:cNvSpPr/>
          <p:nvPr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0" name="Rectangle 2669"/>
          <p:cNvSpPr/>
          <p:nvPr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1" name="Oval 2670"/>
          <p:cNvSpPr/>
          <p:nvPr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2" name="Moon 2671"/>
          <p:cNvSpPr/>
          <p:nvPr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3" name="Rectangle 2672"/>
          <p:cNvSpPr/>
          <p:nvPr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4" name="Oval 2673"/>
          <p:cNvSpPr/>
          <p:nvPr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5" name="Moon 2674"/>
          <p:cNvSpPr/>
          <p:nvPr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6" name="Rectangle 2675"/>
          <p:cNvSpPr/>
          <p:nvPr/>
        </p:nvSpPr>
        <p:spPr>
          <a:xfrm>
            <a:off x="1523614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7" name="Oval 2676"/>
          <p:cNvSpPr/>
          <p:nvPr/>
        </p:nvSpPr>
        <p:spPr>
          <a:xfrm>
            <a:off x="159199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8" name="Moon 2677"/>
          <p:cNvSpPr/>
          <p:nvPr/>
        </p:nvSpPr>
        <p:spPr>
          <a:xfrm>
            <a:off x="159199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9" name="Rectangle 2738"/>
          <p:cNvSpPr/>
          <p:nvPr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40" name="Oval 2739"/>
          <p:cNvSpPr/>
          <p:nvPr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1" name="Moon 2740"/>
          <p:cNvSpPr/>
          <p:nvPr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2" name="Rectangle 2741"/>
          <p:cNvSpPr/>
          <p:nvPr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3" name="Oval 2742"/>
          <p:cNvSpPr/>
          <p:nvPr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4" name="Moon 2743"/>
          <p:cNvSpPr/>
          <p:nvPr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5" name="Rectangle 2744"/>
          <p:cNvSpPr/>
          <p:nvPr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6" name="Oval 2745"/>
          <p:cNvSpPr/>
          <p:nvPr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7" name="Moon 2746"/>
          <p:cNvSpPr/>
          <p:nvPr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8" name="Rectangle 2747"/>
          <p:cNvSpPr/>
          <p:nvPr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9" name="Oval 2748"/>
          <p:cNvSpPr/>
          <p:nvPr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0" name="Moon 2749"/>
          <p:cNvSpPr/>
          <p:nvPr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1" name="Rectangle 2750"/>
          <p:cNvSpPr/>
          <p:nvPr/>
        </p:nvSpPr>
        <p:spPr>
          <a:xfrm>
            <a:off x="1523614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4" name="Rectangle 2813"/>
          <p:cNvSpPr/>
          <p:nvPr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15" name="Oval 2814"/>
          <p:cNvSpPr/>
          <p:nvPr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6" name="Moon 2815"/>
          <p:cNvSpPr/>
          <p:nvPr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7" name="Rectangle 2816"/>
          <p:cNvSpPr/>
          <p:nvPr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18" name="Oval 2817"/>
          <p:cNvSpPr/>
          <p:nvPr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9" name="Moon 2818"/>
          <p:cNvSpPr/>
          <p:nvPr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0" name="Rectangle 2819"/>
          <p:cNvSpPr/>
          <p:nvPr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1" name="Oval 2820"/>
          <p:cNvSpPr/>
          <p:nvPr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2" name="Moon 2821"/>
          <p:cNvSpPr/>
          <p:nvPr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9" name="Rectangle 2888"/>
          <p:cNvSpPr/>
          <p:nvPr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90" name="Oval 2889"/>
          <p:cNvSpPr/>
          <p:nvPr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1" name="Moon 2890"/>
          <p:cNvSpPr/>
          <p:nvPr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2" name="Rectangle 2891"/>
          <p:cNvSpPr/>
          <p:nvPr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93" name="Oval 2892"/>
          <p:cNvSpPr/>
          <p:nvPr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4" name="Moon 2893"/>
          <p:cNvSpPr/>
          <p:nvPr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5" name="Rectangle 2894"/>
          <p:cNvSpPr/>
          <p:nvPr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6" name="Oval 2895"/>
          <p:cNvSpPr/>
          <p:nvPr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7" name="Moon 2896"/>
          <p:cNvSpPr/>
          <p:nvPr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4" name="Rectangle 2963"/>
          <p:cNvSpPr/>
          <p:nvPr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65" name="Oval 2964"/>
          <p:cNvSpPr/>
          <p:nvPr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6" name="Moon 2965"/>
          <p:cNvSpPr/>
          <p:nvPr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7" name="Rectangle 2966"/>
          <p:cNvSpPr/>
          <p:nvPr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68" name="Oval 2967"/>
          <p:cNvSpPr/>
          <p:nvPr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" name="Moon 2968"/>
          <p:cNvSpPr/>
          <p:nvPr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9" name="Rectangle 3038"/>
          <p:cNvSpPr/>
          <p:nvPr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0" name="Oval 3039"/>
          <p:cNvSpPr/>
          <p:nvPr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1" name="Moon 3040"/>
          <p:cNvSpPr/>
          <p:nvPr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2" name="Rectangle 3041"/>
          <p:cNvSpPr/>
          <p:nvPr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3" name="Oval 3042"/>
          <p:cNvSpPr/>
          <p:nvPr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4" name="Moon 3043"/>
          <p:cNvSpPr/>
          <p:nvPr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4" name="Rectangle 3113"/>
          <p:cNvSpPr/>
          <p:nvPr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5" name="Oval 3114"/>
          <p:cNvSpPr/>
          <p:nvPr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6" name="Moon 3115"/>
          <p:cNvSpPr/>
          <p:nvPr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7" name="Rectangle 3116"/>
          <p:cNvSpPr/>
          <p:nvPr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8" name="Oval 3117"/>
          <p:cNvSpPr/>
          <p:nvPr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9" name="Moon 3118"/>
          <p:cNvSpPr/>
          <p:nvPr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9" name="Rectangle 3188"/>
          <p:cNvSpPr/>
          <p:nvPr/>
        </p:nvSpPr>
        <p:spPr>
          <a:xfrm>
            <a:off x="9522588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0" name="Oval 3189"/>
          <p:cNvSpPr/>
          <p:nvPr/>
        </p:nvSpPr>
        <p:spPr>
          <a:xfrm>
            <a:off x="959096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1" name="Moon 3190"/>
          <p:cNvSpPr/>
          <p:nvPr/>
        </p:nvSpPr>
        <p:spPr>
          <a:xfrm>
            <a:off x="959096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2" name="Rectangle 3191"/>
          <p:cNvSpPr/>
          <p:nvPr/>
        </p:nvSpPr>
        <p:spPr>
          <a:xfrm>
            <a:off x="9903491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93" name="Oval 3192"/>
          <p:cNvSpPr/>
          <p:nvPr/>
        </p:nvSpPr>
        <p:spPr>
          <a:xfrm>
            <a:off x="997186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4" name="Moon 3193"/>
          <p:cNvSpPr/>
          <p:nvPr/>
        </p:nvSpPr>
        <p:spPr>
          <a:xfrm>
            <a:off x="997186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5" name="Rectangle 3194"/>
          <p:cNvSpPr/>
          <p:nvPr/>
        </p:nvSpPr>
        <p:spPr>
          <a:xfrm>
            <a:off x="10284395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6" name="Oval 3195"/>
          <p:cNvSpPr/>
          <p:nvPr/>
        </p:nvSpPr>
        <p:spPr>
          <a:xfrm>
            <a:off x="1035277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7" name="Moon 3196"/>
          <p:cNvSpPr/>
          <p:nvPr/>
        </p:nvSpPr>
        <p:spPr>
          <a:xfrm>
            <a:off x="1035277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8" name="Rectangle 3197"/>
          <p:cNvSpPr/>
          <p:nvPr/>
        </p:nvSpPr>
        <p:spPr>
          <a:xfrm>
            <a:off x="1066529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99" name="Oval 3198"/>
          <p:cNvSpPr/>
          <p:nvPr/>
        </p:nvSpPr>
        <p:spPr>
          <a:xfrm>
            <a:off x="1073367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0" name="Moon 3199"/>
          <p:cNvSpPr/>
          <p:nvPr/>
        </p:nvSpPr>
        <p:spPr>
          <a:xfrm>
            <a:off x="1073367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1" name="Rectangle 3200"/>
          <p:cNvSpPr/>
          <p:nvPr/>
        </p:nvSpPr>
        <p:spPr>
          <a:xfrm>
            <a:off x="11046202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02" name="Oval 3201"/>
          <p:cNvSpPr/>
          <p:nvPr/>
        </p:nvSpPr>
        <p:spPr>
          <a:xfrm>
            <a:off x="111145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3" name="Moon 3202"/>
          <p:cNvSpPr/>
          <p:nvPr/>
        </p:nvSpPr>
        <p:spPr>
          <a:xfrm>
            <a:off x="111145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4" name="Rectangle 3203"/>
          <p:cNvSpPr/>
          <p:nvPr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5" name="Oval 3204"/>
          <p:cNvSpPr/>
          <p:nvPr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6" name="Moon 3205"/>
          <p:cNvSpPr/>
          <p:nvPr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7" name="Rectangle 3206"/>
          <p:cNvSpPr/>
          <p:nvPr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8" name="Oval 3207"/>
          <p:cNvSpPr/>
          <p:nvPr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9" name="Moon 3208"/>
          <p:cNvSpPr/>
          <p:nvPr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0" name="Rectangle 3209"/>
          <p:cNvSpPr/>
          <p:nvPr/>
        </p:nvSpPr>
        <p:spPr>
          <a:xfrm>
            <a:off x="952258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1" name="Oval 3210"/>
          <p:cNvSpPr/>
          <p:nvPr/>
        </p:nvSpPr>
        <p:spPr>
          <a:xfrm>
            <a:off x="959096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2" name="Moon 3211"/>
          <p:cNvSpPr/>
          <p:nvPr/>
        </p:nvSpPr>
        <p:spPr>
          <a:xfrm>
            <a:off x="959096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3" name="Rectangle 3212"/>
          <p:cNvSpPr/>
          <p:nvPr/>
        </p:nvSpPr>
        <p:spPr>
          <a:xfrm>
            <a:off x="9903491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4" name="Oval 3213"/>
          <p:cNvSpPr/>
          <p:nvPr/>
        </p:nvSpPr>
        <p:spPr>
          <a:xfrm>
            <a:off x="997186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5" name="Moon 3214"/>
          <p:cNvSpPr/>
          <p:nvPr/>
        </p:nvSpPr>
        <p:spPr>
          <a:xfrm>
            <a:off x="997186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6" name="Rectangle 3215"/>
          <p:cNvSpPr/>
          <p:nvPr/>
        </p:nvSpPr>
        <p:spPr>
          <a:xfrm>
            <a:off x="1028439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7" name="Oval 3216"/>
          <p:cNvSpPr/>
          <p:nvPr/>
        </p:nvSpPr>
        <p:spPr>
          <a:xfrm>
            <a:off x="1035277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8" name="Moon 3217"/>
          <p:cNvSpPr/>
          <p:nvPr/>
        </p:nvSpPr>
        <p:spPr>
          <a:xfrm>
            <a:off x="1035277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9" name="Rectangle 3218"/>
          <p:cNvSpPr/>
          <p:nvPr/>
        </p:nvSpPr>
        <p:spPr>
          <a:xfrm>
            <a:off x="10665298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20" name="Oval 3219"/>
          <p:cNvSpPr/>
          <p:nvPr/>
        </p:nvSpPr>
        <p:spPr>
          <a:xfrm>
            <a:off x="1073367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1" name="Moon 3220"/>
          <p:cNvSpPr/>
          <p:nvPr/>
        </p:nvSpPr>
        <p:spPr>
          <a:xfrm>
            <a:off x="1073367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2" name="Rectangle 3221"/>
          <p:cNvSpPr/>
          <p:nvPr/>
        </p:nvSpPr>
        <p:spPr>
          <a:xfrm>
            <a:off x="11046202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23" name="Oval 3222"/>
          <p:cNvSpPr/>
          <p:nvPr/>
        </p:nvSpPr>
        <p:spPr>
          <a:xfrm>
            <a:off x="111145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4" name="Moon 3223"/>
          <p:cNvSpPr/>
          <p:nvPr/>
        </p:nvSpPr>
        <p:spPr>
          <a:xfrm>
            <a:off x="111145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5" name="Rectangle 3224"/>
          <p:cNvSpPr/>
          <p:nvPr/>
        </p:nvSpPr>
        <p:spPr>
          <a:xfrm>
            <a:off x="1142710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6" name="Oval 3225"/>
          <p:cNvSpPr/>
          <p:nvPr/>
        </p:nvSpPr>
        <p:spPr>
          <a:xfrm>
            <a:off x="1149548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7" name="Moon 3226"/>
          <p:cNvSpPr/>
          <p:nvPr/>
        </p:nvSpPr>
        <p:spPr>
          <a:xfrm>
            <a:off x="1149548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8" name="Rectangle 3227"/>
          <p:cNvSpPr/>
          <p:nvPr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9" name="Oval 3228"/>
          <p:cNvSpPr/>
          <p:nvPr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0" name="Moon 3229"/>
          <p:cNvSpPr/>
          <p:nvPr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1" name="Rectangle 3230"/>
          <p:cNvSpPr/>
          <p:nvPr/>
        </p:nvSpPr>
        <p:spPr>
          <a:xfrm>
            <a:off x="952258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2" name="Oval 3231"/>
          <p:cNvSpPr/>
          <p:nvPr/>
        </p:nvSpPr>
        <p:spPr>
          <a:xfrm>
            <a:off x="959096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3" name="Moon 3232"/>
          <p:cNvSpPr/>
          <p:nvPr/>
        </p:nvSpPr>
        <p:spPr>
          <a:xfrm>
            <a:off x="959096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4" name="Rectangle 3233"/>
          <p:cNvSpPr/>
          <p:nvPr/>
        </p:nvSpPr>
        <p:spPr>
          <a:xfrm>
            <a:off x="990349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5" name="Oval 3234"/>
          <p:cNvSpPr/>
          <p:nvPr/>
        </p:nvSpPr>
        <p:spPr>
          <a:xfrm>
            <a:off x="997186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6" name="Moon 3235"/>
          <p:cNvSpPr/>
          <p:nvPr/>
        </p:nvSpPr>
        <p:spPr>
          <a:xfrm>
            <a:off x="997186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7" name="Rectangle 3236"/>
          <p:cNvSpPr/>
          <p:nvPr/>
        </p:nvSpPr>
        <p:spPr>
          <a:xfrm>
            <a:off x="1028439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8" name="Oval 3237"/>
          <p:cNvSpPr/>
          <p:nvPr/>
        </p:nvSpPr>
        <p:spPr>
          <a:xfrm>
            <a:off x="1035277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9" name="Moon 3238"/>
          <p:cNvSpPr/>
          <p:nvPr/>
        </p:nvSpPr>
        <p:spPr>
          <a:xfrm>
            <a:off x="1035277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0" name="Rectangle 3239"/>
          <p:cNvSpPr/>
          <p:nvPr/>
        </p:nvSpPr>
        <p:spPr>
          <a:xfrm>
            <a:off x="10665298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41" name="Oval 3240"/>
          <p:cNvSpPr/>
          <p:nvPr/>
        </p:nvSpPr>
        <p:spPr>
          <a:xfrm>
            <a:off x="1073367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2" name="Moon 3241"/>
          <p:cNvSpPr/>
          <p:nvPr/>
        </p:nvSpPr>
        <p:spPr>
          <a:xfrm>
            <a:off x="1073367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3" name="Rectangle 3242"/>
          <p:cNvSpPr/>
          <p:nvPr/>
        </p:nvSpPr>
        <p:spPr>
          <a:xfrm>
            <a:off x="110462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44" name="Oval 3243"/>
          <p:cNvSpPr/>
          <p:nvPr/>
        </p:nvSpPr>
        <p:spPr>
          <a:xfrm>
            <a:off x="111145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5" name="Moon 3244"/>
          <p:cNvSpPr/>
          <p:nvPr/>
        </p:nvSpPr>
        <p:spPr>
          <a:xfrm>
            <a:off x="111145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6" name="Rectangle 3245"/>
          <p:cNvSpPr/>
          <p:nvPr/>
        </p:nvSpPr>
        <p:spPr>
          <a:xfrm>
            <a:off x="1142710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7" name="Oval 3246"/>
          <p:cNvSpPr/>
          <p:nvPr/>
        </p:nvSpPr>
        <p:spPr>
          <a:xfrm>
            <a:off x="1149548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8" name="Moon 3247"/>
          <p:cNvSpPr/>
          <p:nvPr/>
        </p:nvSpPr>
        <p:spPr>
          <a:xfrm>
            <a:off x="1149548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9" name="Rectangle 3248"/>
          <p:cNvSpPr/>
          <p:nvPr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50" name="Oval 3249"/>
          <p:cNvSpPr/>
          <p:nvPr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1" name="Moon 3250"/>
          <p:cNvSpPr/>
          <p:nvPr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2" name="Rectangle 3251"/>
          <p:cNvSpPr/>
          <p:nvPr/>
        </p:nvSpPr>
        <p:spPr>
          <a:xfrm>
            <a:off x="952258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3" name="Oval 3252"/>
          <p:cNvSpPr/>
          <p:nvPr/>
        </p:nvSpPr>
        <p:spPr>
          <a:xfrm>
            <a:off x="959096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4" name="Moon 3253"/>
          <p:cNvSpPr/>
          <p:nvPr/>
        </p:nvSpPr>
        <p:spPr>
          <a:xfrm>
            <a:off x="959096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5" name="Rectangle 3254"/>
          <p:cNvSpPr/>
          <p:nvPr/>
        </p:nvSpPr>
        <p:spPr>
          <a:xfrm>
            <a:off x="9903491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6" name="Oval 3255"/>
          <p:cNvSpPr/>
          <p:nvPr/>
        </p:nvSpPr>
        <p:spPr>
          <a:xfrm>
            <a:off x="997186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7" name="Moon 3256"/>
          <p:cNvSpPr/>
          <p:nvPr/>
        </p:nvSpPr>
        <p:spPr>
          <a:xfrm>
            <a:off x="997186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8" name="Rectangle 3257"/>
          <p:cNvSpPr/>
          <p:nvPr/>
        </p:nvSpPr>
        <p:spPr>
          <a:xfrm>
            <a:off x="10284395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9" name="Oval 3258"/>
          <p:cNvSpPr/>
          <p:nvPr/>
        </p:nvSpPr>
        <p:spPr>
          <a:xfrm>
            <a:off x="1035277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0" name="Moon 3259"/>
          <p:cNvSpPr/>
          <p:nvPr/>
        </p:nvSpPr>
        <p:spPr>
          <a:xfrm>
            <a:off x="1035277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1" name="Rectangle 3260"/>
          <p:cNvSpPr/>
          <p:nvPr/>
        </p:nvSpPr>
        <p:spPr>
          <a:xfrm>
            <a:off x="10665298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2" name="Oval 3261"/>
          <p:cNvSpPr/>
          <p:nvPr/>
        </p:nvSpPr>
        <p:spPr>
          <a:xfrm>
            <a:off x="1073367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3" name="Moon 3262"/>
          <p:cNvSpPr/>
          <p:nvPr/>
        </p:nvSpPr>
        <p:spPr>
          <a:xfrm>
            <a:off x="1073367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4" name="Rectangle 3263"/>
          <p:cNvSpPr/>
          <p:nvPr/>
        </p:nvSpPr>
        <p:spPr>
          <a:xfrm>
            <a:off x="110462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5" name="Oval 3264"/>
          <p:cNvSpPr/>
          <p:nvPr/>
        </p:nvSpPr>
        <p:spPr>
          <a:xfrm>
            <a:off x="111145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6" name="Moon 3265"/>
          <p:cNvSpPr/>
          <p:nvPr/>
        </p:nvSpPr>
        <p:spPr>
          <a:xfrm>
            <a:off x="111145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7" name="Rectangle 3266"/>
          <p:cNvSpPr/>
          <p:nvPr/>
        </p:nvSpPr>
        <p:spPr>
          <a:xfrm>
            <a:off x="11427105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8" name="Oval 3267"/>
          <p:cNvSpPr/>
          <p:nvPr/>
        </p:nvSpPr>
        <p:spPr>
          <a:xfrm>
            <a:off x="1149548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9" name="Moon 3268"/>
          <p:cNvSpPr/>
          <p:nvPr/>
        </p:nvSpPr>
        <p:spPr>
          <a:xfrm>
            <a:off x="1149548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0" name="Rectangle 3269"/>
          <p:cNvSpPr/>
          <p:nvPr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1" name="Oval 3270"/>
          <p:cNvSpPr/>
          <p:nvPr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2" name="Moon 3271"/>
          <p:cNvSpPr/>
          <p:nvPr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3" name="Rectangle 3272"/>
          <p:cNvSpPr/>
          <p:nvPr/>
        </p:nvSpPr>
        <p:spPr>
          <a:xfrm>
            <a:off x="9522588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4" name="Oval 3273"/>
          <p:cNvSpPr/>
          <p:nvPr/>
        </p:nvSpPr>
        <p:spPr>
          <a:xfrm>
            <a:off x="959096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5" name="Moon 3274"/>
          <p:cNvSpPr/>
          <p:nvPr/>
        </p:nvSpPr>
        <p:spPr>
          <a:xfrm>
            <a:off x="959096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6" name="Rectangle 3275"/>
          <p:cNvSpPr/>
          <p:nvPr/>
        </p:nvSpPr>
        <p:spPr>
          <a:xfrm>
            <a:off x="9903491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" name="Oval 3276"/>
          <p:cNvSpPr/>
          <p:nvPr/>
        </p:nvSpPr>
        <p:spPr>
          <a:xfrm>
            <a:off x="997186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8" name="Moon 3277"/>
          <p:cNvSpPr/>
          <p:nvPr/>
        </p:nvSpPr>
        <p:spPr>
          <a:xfrm>
            <a:off x="997186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9" name="Rectangle 3278"/>
          <p:cNvSpPr/>
          <p:nvPr/>
        </p:nvSpPr>
        <p:spPr>
          <a:xfrm>
            <a:off x="10284395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0" name="Oval 3279"/>
          <p:cNvSpPr/>
          <p:nvPr/>
        </p:nvSpPr>
        <p:spPr>
          <a:xfrm>
            <a:off x="1035277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1" name="Moon 3280"/>
          <p:cNvSpPr/>
          <p:nvPr/>
        </p:nvSpPr>
        <p:spPr>
          <a:xfrm>
            <a:off x="1035277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2" name="Rectangle 3281"/>
          <p:cNvSpPr/>
          <p:nvPr/>
        </p:nvSpPr>
        <p:spPr>
          <a:xfrm>
            <a:off x="1066529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3" name="Oval 3282"/>
          <p:cNvSpPr/>
          <p:nvPr/>
        </p:nvSpPr>
        <p:spPr>
          <a:xfrm>
            <a:off x="1073367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4" name="Moon 3283"/>
          <p:cNvSpPr/>
          <p:nvPr/>
        </p:nvSpPr>
        <p:spPr>
          <a:xfrm>
            <a:off x="1073367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5" name="Rectangle 3284"/>
          <p:cNvSpPr/>
          <p:nvPr/>
        </p:nvSpPr>
        <p:spPr>
          <a:xfrm>
            <a:off x="11046202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6" name="Oval 3285"/>
          <p:cNvSpPr/>
          <p:nvPr/>
        </p:nvSpPr>
        <p:spPr>
          <a:xfrm>
            <a:off x="111145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7" name="Moon 3286"/>
          <p:cNvSpPr/>
          <p:nvPr/>
        </p:nvSpPr>
        <p:spPr>
          <a:xfrm>
            <a:off x="111145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8" name="Rectangle 3287"/>
          <p:cNvSpPr/>
          <p:nvPr/>
        </p:nvSpPr>
        <p:spPr>
          <a:xfrm>
            <a:off x="11427105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9" name="Oval 3288"/>
          <p:cNvSpPr/>
          <p:nvPr/>
        </p:nvSpPr>
        <p:spPr>
          <a:xfrm>
            <a:off x="1149548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0" name="Moon 3289"/>
          <p:cNvSpPr/>
          <p:nvPr/>
        </p:nvSpPr>
        <p:spPr>
          <a:xfrm>
            <a:off x="1149548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1" name="Rectangle 3290"/>
          <p:cNvSpPr/>
          <p:nvPr/>
        </p:nvSpPr>
        <p:spPr>
          <a:xfrm>
            <a:off x="11808002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92" name="Oval 3291"/>
          <p:cNvSpPr/>
          <p:nvPr/>
        </p:nvSpPr>
        <p:spPr>
          <a:xfrm>
            <a:off x="118763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3" name="Moon 3292"/>
          <p:cNvSpPr/>
          <p:nvPr/>
        </p:nvSpPr>
        <p:spPr>
          <a:xfrm>
            <a:off x="118763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4" name="Rectangle 3293"/>
          <p:cNvSpPr/>
          <p:nvPr/>
        </p:nvSpPr>
        <p:spPr>
          <a:xfrm>
            <a:off x="9522588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5" name="Oval 3294"/>
          <p:cNvSpPr/>
          <p:nvPr/>
        </p:nvSpPr>
        <p:spPr>
          <a:xfrm>
            <a:off x="959096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6" name="Moon 3295"/>
          <p:cNvSpPr/>
          <p:nvPr/>
        </p:nvSpPr>
        <p:spPr>
          <a:xfrm>
            <a:off x="959096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7" name="Rectangle 3296"/>
          <p:cNvSpPr/>
          <p:nvPr/>
        </p:nvSpPr>
        <p:spPr>
          <a:xfrm>
            <a:off x="9903491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8" name="Oval 3297"/>
          <p:cNvSpPr/>
          <p:nvPr/>
        </p:nvSpPr>
        <p:spPr>
          <a:xfrm>
            <a:off x="997186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9" name="Moon 3298"/>
          <p:cNvSpPr/>
          <p:nvPr/>
        </p:nvSpPr>
        <p:spPr>
          <a:xfrm>
            <a:off x="997186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0" name="Rectangle 3299"/>
          <p:cNvSpPr/>
          <p:nvPr/>
        </p:nvSpPr>
        <p:spPr>
          <a:xfrm>
            <a:off x="10284395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1" name="Oval 3300"/>
          <p:cNvSpPr/>
          <p:nvPr/>
        </p:nvSpPr>
        <p:spPr>
          <a:xfrm>
            <a:off x="1035277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2" name="Moon 3301"/>
          <p:cNvSpPr/>
          <p:nvPr/>
        </p:nvSpPr>
        <p:spPr>
          <a:xfrm>
            <a:off x="1035277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3" name="Rectangle 3302"/>
          <p:cNvSpPr/>
          <p:nvPr/>
        </p:nvSpPr>
        <p:spPr>
          <a:xfrm>
            <a:off x="1066529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04" name="Oval 3303"/>
          <p:cNvSpPr/>
          <p:nvPr/>
        </p:nvSpPr>
        <p:spPr>
          <a:xfrm>
            <a:off x="1073367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5" name="Moon 3304"/>
          <p:cNvSpPr/>
          <p:nvPr/>
        </p:nvSpPr>
        <p:spPr>
          <a:xfrm>
            <a:off x="1073367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6" name="Rectangle 3305"/>
          <p:cNvSpPr/>
          <p:nvPr/>
        </p:nvSpPr>
        <p:spPr>
          <a:xfrm>
            <a:off x="110462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07" name="Oval 3306"/>
          <p:cNvSpPr/>
          <p:nvPr/>
        </p:nvSpPr>
        <p:spPr>
          <a:xfrm>
            <a:off x="111145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8" name="Moon 3307"/>
          <p:cNvSpPr/>
          <p:nvPr/>
        </p:nvSpPr>
        <p:spPr>
          <a:xfrm>
            <a:off x="111145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9" name="Rectangle 3308"/>
          <p:cNvSpPr/>
          <p:nvPr/>
        </p:nvSpPr>
        <p:spPr>
          <a:xfrm>
            <a:off x="11427105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10" name="Oval 3309"/>
          <p:cNvSpPr/>
          <p:nvPr/>
        </p:nvSpPr>
        <p:spPr>
          <a:xfrm>
            <a:off x="1149548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1" name="Moon 3310"/>
          <p:cNvSpPr/>
          <p:nvPr/>
        </p:nvSpPr>
        <p:spPr>
          <a:xfrm>
            <a:off x="1149548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2" name="Rectangle 3311"/>
          <p:cNvSpPr/>
          <p:nvPr/>
        </p:nvSpPr>
        <p:spPr>
          <a:xfrm>
            <a:off x="118080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13" name="Oval 3312"/>
          <p:cNvSpPr/>
          <p:nvPr/>
        </p:nvSpPr>
        <p:spPr>
          <a:xfrm>
            <a:off x="118763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4" name="Moon 3313"/>
          <p:cNvSpPr/>
          <p:nvPr/>
        </p:nvSpPr>
        <p:spPr>
          <a:xfrm>
            <a:off x="118763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5" name="Rectangle 3314"/>
          <p:cNvSpPr/>
          <p:nvPr/>
        </p:nvSpPr>
        <p:spPr>
          <a:xfrm>
            <a:off x="9522588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6" name="Oval 3315"/>
          <p:cNvSpPr/>
          <p:nvPr/>
        </p:nvSpPr>
        <p:spPr>
          <a:xfrm>
            <a:off x="959096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7" name="Moon 3316"/>
          <p:cNvSpPr/>
          <p:nvPr/>
        </p:nvSpPr>
        <p:spPr>
          <a:xfrm>
            <a:off x="959096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8" name="Rectangle 3317"/>
          <p:cNvSpPr/>
          <p:nvPr/>
        </p:nvSpPr>
        <p:spPr>
          <a:xfrm>
            <a:off x="9903491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9" name="Oval 3318"/>
          <p:cNvSpPr/>
          <p:nvPr/>
        </p:nvSpPr>
        <p:spPr>
          <a:xfrm>
            <a:off x="997186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0" name="Moon 3319"/>
          <p:cNvSpPr/>
          <p:nvPr/>
        </p:nvSpPr>
        <p:spPr>
          <a:xfrm>
            <a:off x="997186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1" name="Rectangle 3320"/>
          <p:cNvSpPr/>
          <p:nvPr/>
        </p:nvSpPr>
        <p:spPr>
          <a:xfrm>
            <a:off x="10284395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2" name="Oval 3321"/>
          <p:cNvSpPr/>
          <p:nvPr/>
        </p:nvSpPr>
        <p:spPr>
          <a:xfrm>
            <a:off x="1035277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3" name="Moon 3322"/>
          <p:cNvSpPr/>
          <p:nvPr/>
        </p:nvSpPr>
        <p:spPr>
          <a:xfrm>
            <a:off x="1035277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4" name="Rectangle 3323"/>
          <p:cNvSpPr/>
          <p:nvPr/>
        </p:nvSpPr>
        <p:spPr>
          <a:xfrm>
            <a:off x="10665298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25" name="Oval 3324"/>
          <p:cNvSpPr/>
          <p:nvPr/>
        </p:nvSpPr>
        <p:spPr>
          <a:xfrm>
            <a:off x="1073367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6" name="Moon 3325"/>
          <p:cNvSpPr/>
          <p:nvPr/>
        </p:nvSpPr>
        <p:spPr>
          <a:xfrm>
            <a:off x="1073367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7" name="Rectangle 3326"/>
          <p:cNvSpPr/>
          <p:nvPr/>
        </p:nvSpPr>
        <p:spPr>
          <a:xfrm>
            <a:off x="110462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28" name="Oval 3327"/>
          <p:cNvSpPr/>
          <p:nvPr/>
        </p:nvSpPr>
        <p:spPr>
          <a:xfrm>
            <a:off x="111145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9" name="Moon 3328"/>
          <p:cNvSpPr/>
          <p:nvPr/>
        </p:nvSpPr>
        <p:spPr>
          <a:xfrm>
            <a:off x="111145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0" name="Rectangle 3329"/>
          <p:cNvSpPr/>
          <p:nvPr/>
        </p:nvSpPr>
        <p:spPr>
          <a:xfrm>
            <a:off x="11427105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31" name="Oval 3330"/>
          <p:cNvSpPr/>
          <p:nvPr/>
        </p:nvSpPr>
        <p:spPr>
          <a:xfrm>
            <a:off x="1149548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2" name="Moon 3331"/>
          <p:cNvSpPr/>
          <p:nvPr/>
        </p:nvSpPr>
        <p:spPr>
          <a:xfrm>
            <a:off x="1149548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3" name="Rectangle 3332"/>
          <p:cNvSpPr/>
          <p:nvPr/>
        </p:nvSpPr>
        <p:spPr>
          <a:xfrm>
            <a:off x="118080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34" name="Oval 3333"/>
          <p:cNvSpPr/>
          <p:nvPr/>
        </p:nvSpPr>
        <p:spPr>
          <a:xfrm>
            <a:off x="118763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5" name="Moon 3334"/>
          <p:cNvSpPr/>
          <p:nvPr/>
        </p:nvSpPr>
        <p:spPr>
          <a:xfrm>
            <a:off x="118763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6" name="Rectangle 3335"/>
          <p:cNvSpPr/>
          <p:nvPr/>
        </p:nvSpPr>
        <p:spPr>
          <a:xfrm>
            <a:off x="9522588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7" name="Oval 3336"/>
          <p:cNvSpPr/>
          <p:nvPr/>
        </p:nvSpPr>
        <p:spPr>
          <a:xfrm>
            <a:off x="959096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8" name="Moon 3337"/>
          <p:cNvSpPr/>
          <p:nvPr/>
        </p:nvSpPr>
        <p:spPr>
          <a:xfrm>
            <a:off x="959096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9" name="Rectangle 3338"/>
          <p:cNvSpPr/>
          <p:nvPr/>
        </p:nvSpPr>
        <p:spPr>
          <a:xfrm>
            <a:off x="9903491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0" name="Oval 3339"/>
          <p:cNvSpPr/>
          <p:nvPr/>
        </p:nvSpPr>
        <p:spPr>
          <a:xfrm>
            <a:off x="997186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1" name="Moon 3340"/>
          <p:cNvSpPr/>
          <p:nvPr/>
        </p:nvSpPr>
        <p:spPr>
          <a:xfrm>
            <a:off x="997186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2" name="Rectangle 3341"/>
          <p:cNvSpPr/>
          <p:nvPr/>
        </p:nvSpPr>
        <p:spPr>
          <a:xfrm>
            <a:off x="10284395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3" name="Oval 3342"/>
          <p:cNvSpPr/>
          <p:nvPr/>
        </p:nvSpPr>
        <p:spPr>
          <a:xfrm>
            <a:off x="1035277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4" name="Moon 3343"/>
          <p:cNvSpPr/>
          <p:nvPr/>
        </p:nvSpPr>
        <p:spPr>
          <a:xfrm>
            <a:off x="1035277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5" name="Rectangle 3344"/>
          <p:cNvSpPr/>
          <p:nvPr/>
        </p:nvSpPr>
        <p:spPr>
          <a:xfrm>
            <a:off x="10665298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6" name="Oval 3345"/>
          <p:cNvSpPr/>
          <p:nvPr/>
        </p:nvSpPr>
        <p:spPr>
          <a:xfrm>
            <a:off x="1073367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7" name="Moon 3346"/>
          <p:cNvSpPr/>
          <p:nvPr/>
        </p:nvSpPr>
        <p:spPr>
          <a:xfrm>
            <a:off x="1073367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8" name="Rectangle 3347"/>
          <p:cNvSpPr/>
          <p:nvPr/>
        </p:nvSpPr>
        <p:spPr>
          <a:xfrm>
            <a:off x="11046202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9" name="Oval 3348"/>
          <p:cNvSpPr/>
          <p:nvPr/>
        </p:nvSpPr>
        <p:spPr>
          <a:xfrm>
            <a:off x="111145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0" name="Moon 3349"/>
          <p:cNvSpPr/>
          <p:nvPr/>
        </p:nvSpPr>
        <p:spPr>
          <a:xfrm>
            <a:off x="111145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1" name="Rectangle 3350"/>
          <p:cNvSpPr/>
          <p:nvPr/>
        </p:nvSpPr>
        <p:spPr>
          <a:xfrm>
            <a:off x="11427105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2" name="Oval 3351"/>
          <p:cNvSpPr/>
          <p:nvPr/>
        </p:nvSpPr>
        <p:spPr>
          <a:xfrm>
            <a:off x="1149548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3" name="Moon 3352"/>
          <p:cNvSpPr/>
          <p:nvPr/>
        </p:nvSpPr>
        <p:spPr>
          <a:xfrm>
            <a:off x="1149548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4" name="Rectangle 3353"/>
          <p:cNvSpPr/>
          <p:nvPr/>
        </p:nvSpPr>
        <p:spPr>
          <a:xfrm>
            <a:off x="11808002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5" name="Oval 3354"/>
          <p:cNvSpPr/>
          <p:nvPr/>
        </p:nvSpPr>
        <p:spPr>
          <a:xfrm>
            <a:off x="118763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6" name="Moon 3355"/>
          <p:cNvSpPr/>
          <p:nvPr/>
        </p:nvSpPr>
        <p:spPr>
          <a:xfrm>
            <a:off x="118763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7" name="Rectangle 3356"/>
          <p:cNvSpPr/>
          <p:nvPr/>
        </p:nvSpPr>
        <p:spPr>
          <a:xfrm>
            <a:off x="9522588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8" name="Oval 3357"/>
          <p:cNvSpPr/>
          <p:nvPr/>
        </p:nvSpPr>
        <p:spPr>
          <a:xfrm>
            <a:off x="959096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9" name="Moon 3358"/>
          <p:cNvSpPr/>
          <p:nvPr/>
        </p:nvSpPr>
        <p:spPr>
          <a:xfrm>
            <a:off x="959096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0" name="Rectangle 3359"/>
          <p:cNvSpPr/>
          <p:nvPr/>
        </p:nvSpPr>
        <p:spPr>
          <a:xfrm>
            <a:off x="990349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1" name="Oval 3360"/>
          <p:cNvSpPr/>
          <p:nvPr/>
        </p:nvSpPr>
        <p:spPr>
          <a:xfrm>
            <a:off x="997186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2" name="Moon 3361"/>
          <p:cNvSpPr/>
          <p:nvPr/>
        </p:nvSpPr>
        <p:spPr>
          <a:xfrm>
            <a:off x="997186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3" name="Rectangle 3362"/>
          <p:cNvSpPr/>
          <p:nvPr/>
        </p:nvSpPr>
        <p:spPr>
          <a:xfrm>
            <a:off x="10284395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4" name="Oval 3363"/>
          <p:cNvSpPr/>
          <p:nvPr/>
        </p:nvSpPr>
        <p:spPr>
          <a:xfrm>
            <a:off x="1035277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5" name="Moon 3364"/>
          <p:cNvSpPr/>
          <p:nvPr/>
        </p:nvSpPr>
        <p:spPr>
          <a:xfrm>
            <a:off x="1035277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6" name="Rectangle 3365"/>
          <p:cNvSpPr/>
          <p:nvPr/>
        </p:nvSpPr>
        <p:spPr>
          <a:xfrm>
            <a:off x="10665298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7" name="Oval 3366"/>
          <p:cNvSpPr/>
          <p:nvPr/>
        </p:nvSpPr>
        <p:spPr>
          <a:xfrm>
            <a:off x="1073367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8" name="Moon 3367"/>
          <p:cNvSpPr/>
          <p:nvPr/>
        </p:nvSpPr>
        <p:spPr>
          <a:xfrm>
            <a:off x="1073367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9" name="Rectangle 3368"/>
          <p:cNvSpPr/>
          <p:nvPr/>
        </p:nvSpPr>
        <p:spPr>
          <a:xfrm>
            <a:off x="11046202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0" name="Oval 3369"/>
          <p:cNvSpPr/>
          <p:nvPr/>
        </p:nvSpPr>
        <p:spPr>
          <a:xfrm>
            <a:off x="111145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1" name="Moon 3370"/>
          <p:cNvSpPr/>
          <p:nvPr/>
        </p:nvSpPr>
        <p:spPr>
          <a:xfrm>
            <a:off x="111145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2" name="Rectangle 3371"/>
          <p:cNvSpPr/>
          <p:nvPr/>
        </p:nvSpPr>
        <p:spPr>
          <a:xfrm>
            <a:off x="11427105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3" name="Oval 3372"/>
          <p:cNvSpPr/>
          <p:nvPr/>
        </p:nvSpPr>
        <p:spPr>
          <a:xfrm>
            <a:off x="1149548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4" name="Moon 3373"/>
          <p:cNvSpPr/>
          <p:nvPr/>
        </p:nvSpPr>
        <p:spPr>
          <a:xfrm>
            <a:off x="1149548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5" name="Rectangle 3374"/>
          <p:cNvSpPr/>
          <p:nvPr/>
        </p:nvSpPr>
        <p:spPr>
          <a:xfrm>
            <a:off x="11808002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6" name="Oval 3375"/>
          <p:cNvSpPr/>
          <p:nvPr/>
        </p:nvSpPr>
        <p:spPr>
          <a:xfrm>
            <a:off x="118763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7" name="Moon 3376"/>
          <p:cNvSpPr/>
          <p:nvPr/>
        </p:nvSpPr>
        <p:spPr>
          <a:xfrm>
            <a:off x="118763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8" name="Rectangle 3377"/>
          <p:cNvSpPr/>
          <p:nvPr/>
        </p:nvSpPr>
        <p:spPr>
          <a:xfrm>
            <a:off x="952258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" name="Oval 3378"/>
          <p:cNvSpPr/>
          <p:nvPr/>
        </p:nvSpPr>
        <p:spPr>
          <a:xfrm>
            <a:off x="959096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0" name="Moon 3379"/>
          <p:cNvSpPr/>
          <p:nvPr/>
        </p:nvSpPr>
        <p:spPr>
          <a:xfrm>
            <a:off x="959096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1" name="Rectangle 3380"/>
          <p:cNvSpPr/>
          <p:nvPr/>
        </p:nvSpPr>
        <p:spPr>
          <a:xfrm>
            <a:off x="990349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2" name="Oval 3381"/>
          <p:cNvSpPr/>
          <p:nvPr/>
        </p:nvSpPr>
        <p:spPr>
          <a:xfrm>
            <a:off x="997186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3" name="Moon 3382"/>
          <p:cNvSpPr/>
          <p:nvPr/>
        </p:nvSpPr>
        <p:spPr>
          <a:xfrm>
            <a:off x="997186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4" name="Rectangle 3383"/>
          <p:cNvSpPr/>
          <p:nvPr/>
        </p:nvSpPr>
        <p:spPr>
          <a:xfrm>
            <a:off x="10284395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5" name="Oval 3384"/>
          <p:cNvSpPr/>
          <p:nvPr/>
        </p:nvSpPr>
        <p:spPr>
          <a:xfrm>
            <a:off x="10352771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6" name="Moon 3385"/>
          <p:cNvSpPr/>
          <p:nvPr/>
        </p:nvSpPr>
        <p:spPr>
          <a:xfrm>
            <a:off x="1035277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7" name="Rectangle 3386"/>
          <p:cNvSpPr/>
          <p:nvPr/>
        </p:nvSpPr>
        <p:spPr>
          <a:xfrm>
            <a:off x="10665298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8" name="Oval 3387"/>
          <p:cNvSpPr/>
          <p:nvPr/>
        </p:nvSpPr>
        <p:spPr>
          <a:xfrm>
            <a:off x="1073367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9" name="Moon 3388"/>
          <p:cNvSpPr/>
          <p:nvPr/>
        </p:nvSpPr>
        <p:spPr>
          <a:xfrm>
            <a:off x="1073367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0" name="Rectangle 3389"/>
          <p:cNvSpPr/>
          <p:nvPr/>
        </p:nvSpPr>
        <p:spPr>
          <a:xfrm>
            <a:off x="11046202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1" name="Oval 3390"/>
          <p:cNvSpPr/>
          <p:nvPr/>
        </p:nvSpPr>
        <p:spPr>
          <a:xfrm>
            <a:off x="111145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2" name="Moon 3391"/>
          <p:cNvSpPr/>
          <p:nvPr/>
        </p:nvSpPr>
        <p:spPr>
          <a:xfrm>
            <a:off x="111145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3" name="Rectangle 3392"/>
          <p:cNvSpPr/>
          <p:nvPr/>
        </p:nvSpPr>
        <p:spPr>
          <a:xfrm>
            <a:off x="11427105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4" name="Oval 3393"/>
          <p:cNvSpPr/>
          <p:nvPr/>
        </p:nvSpPr>
        <p:spPr>
          <a:xfrm>
            <a:off x="11495481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5" name="Moon 3394"/>
          <p:cNvSpPr/>
          <p:nvPr/>
        </p:nvSpPr>
        <p:spPr>
          <a:xfrm>
            <a:off x="1149548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6" name="Rectangle 3395"/>
          <p:cNvSpPr/>
          <p:nvPr/>
        </p:nvSpPr>
        <p:spPr>
          <a:xfrm>
            <a:off x="11808002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7" name="Oval 3396"/>
          <p:cNvSpPr/>
          <p:nvPr/>
        </p:nvSpPr>
        <p:spPr>
          <a:xfrm>
            <a:off x="118763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8" name="Moon 3397"/>
          <p:cNvSpPr/>
          <p:nvPr/>
        </p:nvSpPr>
        <p:spPr>
          <a:xfrm>
            <a:off x="118763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2" name="Rectangle 3401"/>
          <p:cNvSpPr/>
          <p:nvPr/>
        </p:nvSpPr>
        <p:spPr>
          <a:xfrm>
            <a:off x="990349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3" name="Oval 3402"/>
          <p:cNvSpPr/>
          <p:nvPr/>
        </p:nvSpPr>
        <p:spPr>
          <a:xfrm>
            <a:off x="997186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4" name="Moon 3403"/>
          <p:cNvSpPr/>
          <p:nvPr/>
        </p:nvSpPr>
        <p:spPr>
          <a:xfrm>
            <a:off x="997186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5" name="Rectangle 3404"/>
          <p:cNvSpPr/>
          <p:nvPr/>
        </p:nvSpPr>
        <p:spPr>
          <a:xfrm>
            <a:off x="10284395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6" name="Oval 3405"/>
          <p:cNvSpPr/>
          <p:nvPr/>
        </p:nvSpPr>
        <p:spPr>
          <a:xfrm>
            <a:off x="10352771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7" name="Moon 3406"/>
          <p:cNvSpPr/>
          <p:nvPr/>
        </p:nvSpPr>
        <p:spPr>
          <a:xfrm>
            <a:off x="1035277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8" name="Rectangle 3407"/>
          <p:cNvSpPr/>
          <p:nvPr/>
        </p:nvSpPr>
        <p:spPr>
          <a:xfrm>
            <a:off x="10665298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09" name="Oval 3408"/>
          <p:cNvSpPr/>
          <p:nvPr/>
        </p:nvSpPr>
        <p:spPr>
          <a:xfrm>
            <a:off x="10733674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0" name="Moon 3409"/>
          <p:cNvSpPr/>
          <p:nvPr/>
        </p:nvSpPr>
        <p:spPr>
          <a:xfrm>
            <a:off x="10733674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1" name="Rectangle 3410"/>
          <p:cNvSpPr/>
          <p:nvPr/>
        </p:nvSpPr>
        <p:spPr>
          <a:xfrm>
            <a:off x="11046202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2" name="Oval 3411"/>
          <p:cNvSpPr/>
          <p:nvPr/>
        </p:nvSpPr>
        <p:spPr>
          <a:xfrm>
            <a:off x="111145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3" name="Moon 3412"/>
          <p:cNvSpPr/>
          <p:nvPr/>
        </p:nvSpPr>
        <p:spPr>
          <a:xfrm>
            <a:off x="111145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4" name="Rectangle 3413"/>
          <p:cNvSpPr/>
          <p:nvPr/>
        </p:nvSpPr>
        <p:spPr>
          <a:xfrm>
            <a:off x="11427105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5" name="Oval 3414"/>
          <p:cNvSpPr/>
          <p:nvPr/>
        </p:nvSpPr>
        <p:spPr>
          <a:xfrm>
            <a:off x="11495481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6" name="Moon 3415"/>
          <p:cNvSpPr/>
          <p:nvPr/>
        </p:nvSpPr>
        <p:spPr>
          <a:xfrm>
            <a:off x="1149548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7" name="Rectangle 3416"/>
          <p:cNvSpPr/>
          <p:nvPr/>
        </p:nvSpPr>
        <p:spPr>
          <a:xfrm>
            <a:off x="11808002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8" name="Oval 3417"/>
          <p:cNvSpPr/>
          <p:nvPr/>
        </p:nvSpPr>
        <p:spPr>
          <a:xfrm>
            <a:off x="118763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9" name="Moon 3418"/>
          <p:cNvSpPr/>
          <p:nvPr/>
        </p:nvSpPr>
        <p:spPr>
          <a:xfrm>
            <a:off x="118763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3" name="Rectangle 3422"/>
          <p:cNvSpPr/>
          <p:nvPr/>
        </p:nvSpPr>
        <p:spPr>
          <a:xfrm>
            <a:off x="9903491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6" name="Rectangle 3425"/>
          <p:cNvSpPr/>
          <p:nvPr/>
        </p:nvSpPr>
        <p:spPr>
          <a:xfrm>
            <a:off x="10284395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7" name="Oval 3426"/>
          <p:cNvSpPr/>
          <p:nvPr/>
        </p:nvSpPr>
        <p:spPr>
          <a:xfrm>
            <a:off x="10352771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8" name="Moon 3427"/>
          <p:cNvSpPr/>
          <p:nvPr/>
        </p:nvSpPr>
        <p:spPr>
          <a:xfrm>
            <a:off x="1035277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9" name="Rectangle 3428"/>
          <p:cNvSpPr/>
          <p:nvPr/>
        </p:nvSpPr>
        <p:spPr>
          <a:xfrm>
            <a:off x="10665298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0" name="Oval 3429"/>
          <p:cNvSpPr/>
          <p:nvPr/>
        </p:nvSpPr>
        <p:spPr>
          <a:xfrm>
            <a:off x="10733674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1" name="Moon 3430"/>
          <p:cNvSpPr/>
          <p:nvPr/>
        </p:nvSpPr>
        <p:spPr>
          <a:xfrm>
            <a:off x="10733674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2" name="Rectangle 3431"/>
          <p:cNvSpPr/>
          <p:nvPr/>
        </p:nvSpPr>
        <p:spPr>
          <a:xfrm>
            <a:off x="11046202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3" name="Oval 3432"/>
          <p:cNvSpPr/>
          <p:nvPr/>
        </p:nvSpPr>
        <p:spPr>
          <a:xfrm>
            <a:off x="111145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4" name="Moon 3433"/>
          <p:cNvSpPr/>
          <p:nvPr/>
        </p:nvSpPr>
        <p:spPr>
          <a:xfrm>
            <a:off x="111145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5" name="Rectangle 3434"/>
          <p:cNvSpPr/>
          <p:nvPr/>
        </p:nvSpPr>
        <p:spPr>
          <a:xfrm>
            <a:off x="11427105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6" name="Oval 3435"/>
          <p:cNvSpPr/>
          <p:nvPr/>
        </p:nvSpPr>
        <p:spPr>
          <a:xfrm>
            <a:off x="11495481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7" name="Moon 3436"/>
          <p:cNvSpPr/>
          <p:nvPr/>
        </p:nvSpPr>
        <p:spPr>
          <a:xfrm>
            <a:off x="1149548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8" name="Rectangle 3437"/>
          <p:cNvSpPr/>
          <p:nvPr/>
        </p:nvSpPr>
        <p:spPr>
          <a:xfrm>
            <a:off x="11808002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9" name="Oval 3438"/>
          <p:cNvSpPr/>
          <p:nvPr/>
        </p:nvSpPr>
        <p:spPr>
          <a:xfrm>
            <a:off x="118763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0" name="Moon 3439"/>
          <p:cNvSpPr/>
          <p:nvPr/>
        </p:nvSpPr>
        <p:spPr>
          <a:xfrm>
            <a:off x="118763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4" name="Rectangle 3443"/>
          <p:cNvSpPr/>
          <p:nvPr/>
        </p:nvSpPr>
        <p:spPr>
          <a:xfrm>
            <a:off x="990349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7" name="Rectangle 3446"/>
          <p:cNvSpPr/>
          <p:nvPr/>
        </p:nvSpPr>
        <p:spPr>
          <a:xfrm>
            <a:off x="10284395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8" name="Oval 3447"/>
          <p:cNvSpPr/>
          <p:nvPr/>
        </p:nvSpPr>
        <p:spPr>
          <a:xfrm>
            <a:off x="10352771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0" name="Rectangle 3449"/>
          <p:cNvSpPr/>
          <p:nvPr/>
        </p:nvSpPr>
        <p:spPr>
          <a:xfrm>
            <a:off x="10665298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1" name="Oval 3450"/>
          <p:cNvSpPr/>
          <p:nvPr/>
        </p:nvSpPr>
        <p:spPr>
          <a:xfrm>
            <a:off x="10733674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2" name="Moon 3451"/>
          <p:cNvSpPr/>
          <p:nvPr/>
        </p:nvSpPr>
        <p:spPr>
          <a:xfrm>
            <a:off x="10733674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3" name="Rectangle 3452"/>
          <p:cNvSpPr/>
          <p:nvPr/>
        </p:nvSpPr>
        <p:spPr>
          <a:xfrm>
            <a:off x="11046202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4" name="Oval 3453"/>
          <p:cNvSpPr/>
          <p:nvPr/>
        </p:nvSpPr>
        <p:spPr>
          <a:xfrm>
            <a:off x="111145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5" name="Moon 3454"/>
          <p:cNvSpPr/>
          <p:nvPr/>
        </p:nvSpPr>
        <p:spPr>
          <a:xfrm>
            <a:off x="111145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6" name="Rectangle 3455"/>
          <p:cNvSpPr/>
          <p:nvPr/>
        </p:nvSpPr>
        <p:spPr>
          <a:xfrm>
            <a:off x="11427105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7" name="Oval 3456"/>
          <p:cNvSpPr/>
          <p:nvPr/>
        </p:nvSpPr>
        <p:spPr>
          <a:xfrm>
            <a:off x="11495481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8" name="Moon 3457"/>
          <p:cNvSpPr/>
          <p:nvPr/>
        </p:nvSpPr>
        <p:spPr>
          <a:xfrm>
            <a:off x="11495481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9" name="Rectangle 3458"/>
          <p:cNvSpPr/>
          <p:nvPr/>
        </p:nvSpPr>
        <p:spPr>
          <a:xfrm>
            <a:off x="11808002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0" name="Oval 3459"/>
          <p:cNvSpPr/>
          <p:nvPr/>
        </p:nvSpPr>
        <p:spPr>
          <a:xfrm>
            <a:off x="118763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1" name="Moon 3460"/>
          <p:cNvSpPr/>
          <p:nvPr/>
        </p:nvSpPr>
        <p:spPr>
          <a:xfrm>
            <a:off x="118763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4" name="Rectangle 3473"/>
          <p:cNvSpPr/>
          <p:nvPr/>
        </p:nvSpPr>
        <p:spPr>
          <a:xfrm>
            <a:off x="110462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5" name="Oval 3474"/>
          <p:cNvSpPr/>
          <p:nvPr/>
        </p:nvSpPr>
        <p:spPr>
          <a:xfrm>
            <a:off x="111145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6" name="Moon 3475"/>
          <p:cNvSpPr/>
          <p:nvPr/>
        </p:nvSpPr>
        <p:spPr>
          <a:xfrm>
            <a:off x="111145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7" name="Rectangle 3476"/>
          <p:cNvSpPr/>
          <p:nvPr/>
        </p:nvSpPr>
        <p:spPr>
          <a:xfrm>
            <a:off x="1142710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8" name="Oval 3477"/>
          <p:cNvSpPr/>
          <p:nvPr/>
        </p:nvSpPr>
        <p:spPr>
          <a:xfrm>
            <a:off x="1149548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9" name="Moon 3478"/>
          <p:cNvSpPr/>
          <p:nvPr/>
        </p:nvSpPr>
        <p:spPr>
          <a:xfrm>
            <a:off x="1149548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0" name="Rectangle 3479"/>
          <p:cNvSpPr/>
          <p:nvPr/>
        </p:nvSpPr>
        <p:spPr>
          <a:xfrm>
            <a:off x="118080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" name="Oval 3480"/>
          <p:cNvSpPr/>
          <p:nvPr/>
        </p:nvSpPr>
        <p:spPr>
          <a:xfrm>
            <a:off x="118763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2" name="Moon 3481"/>
          <p:cNvSpPr/>
          <p:nvPr/>
        </p:nvSpPr>
        <p:spPr>
          <a:xfrm>
            <a:off x="118763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5" name="Rectangle 3494"/>
          <p:cNvSpPr/>
          <p:nvPr/>
        </p:nvSpPr>
        <p:spPr>
          <a:xfrm>
            <a:off x="11046202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6" name="Oval 3495"/>
          <p:cNvSpPr/>
          <p:nvPr/>
        </p:nvSpPr>
        <p:spPr>
          <a:xfrm>
            <a:off x="111145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7" name="Moon 3496"/>
          <p:cNvSpPr/>
          <p:nvPr/>
        </p:nvSpPr>
        <p:spPr>
          <a:xfrm>
            <a:off x="111145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8" name="Rectangle 3497"/>
          <p:cNvSpPr/>
          <p:nvPr/>
        </p:nvSpPr>
        <p:spPr>
          <a:xfrm>
            <a:off x="1142710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9" name="Oval 3498"/>
          <p:cNvSpPr/>
          <p:nvPr/>
        </p:nvSpPr>
        <p:spPr>
          <a:xfrm>
            <a:off x="1149548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0" name="Moon 3499"/>
          <p:cNvSpPr/>
          <p:nvPr/>
        </p:nvSpPr>
        <p:spPr>
          <a:xfrm>
            <a:off x="1149548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1" name="Rectangle 3500"/>
          <p:cNvSpPr/>
          <p:nvPr/>
        </p:nvSpPr>
        <p:spPr>
          <a:xfrm>
            <a:off x="1180800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2" name="Oval 3501"/>
          <p:cNvSpPr/>
          <p:nvPr/>
        </p:nvSpPr>
        <p:spPr>
          <a:xfrm>
            <a:off x="118763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3" name="Moon 3502"/>
          <p:cNvSpPr/>
          <p:nvPr/>
        </p:nvSpPr>
        <p:spPr>
          <a:xfrm>
            <a:off x="118763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9" name="Rectangle 3518"/>
          <p:cNvSpPr/>
          <p:nvPr/>
        </p:nvSpPr>
        <p:spPr>
          <a:xfrm>
            <a:off x="1142710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0" name="Oval 3519"/>
          <p:cNvSpPr/>
          <p:nvPr/>
        </p:nvSpPr>
        <p:spPr>
          <a:xfrm>
            <a:off x="1149548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1" name="Moon 3520"/>
          <p:cNvSpPr/>
          <p:nvPr/>
        </p:nvSpPr>
        <p:spPr>
          <a:xfrm>
            <a:off x="1149548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2" name="Rectangle 3521"/>
          <p:cNvSpPr/>
          <p:nvPr/>
        </p:nvSpPr>
        <p:spPr>
          <a:xfrm>
            <a:off x="1180800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3" name="Oval 3522"/>
          <p:cNvSpPr/>
          <p:nvPr/>
        </p:nvSpPr>
        <p:spPr>
          <a:xfrm>
            <a:off x="118763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4" name="Moon 3523"/>
          <p:cNvSpPr/>
          <p:nvPr/>
        </p:nvSpPr>
        <p:spPr>
          <a:xfrm>
            <a:off x="118763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0" name="Rectangle 3539"/>
          <p:cNvSpPr/>
          <p:nvPr/>
        </p:nvSpPr>
        <p:spPr>
          <a:xfrm>
            <a:off x="1142710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1" name="Oval 3540"/>
          <p:cNvSpPr/>
          <p:nvPr/>
        </p:nvSpPr>
        <p:spPr>
          <a:xfrm>
            <a:off x="1149548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2" name="Moon 3541"/>
          <p:cNvSpPr/>
          <p:nvPr/>
        </p:nvSpPr>
        <p:spPr>
          <a:xfrm>
            <a:off x="1149548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3" name="Rectangle 3542"/>
          <p:cNvSpPr/>
          <p:nvPr/>
        </p:nvSpPr>
        <p:spPr>
          <a:xfrm>
            <a:off x="1180800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4" name="Oval 3543"/>
          <p:cNvSpPr/>
          <p:nvPr/>
        </p:nvSpPr>
        <p:spPr>
          <a:xfrm>
            <a:off x="118763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5" name="Moon 3544"/>
          <p:cNvSpPr/>
          <p:nvPr/>
        </p:nvSpPr>
        <p:spPr>
          <a:xfrm>
            <a:off x="118763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1" name="Rectangle 3560"/>
          <p:cNvSpPr/>
          <p:nvPr/>
        </p:nvSpPr>
        <p:spPr>
          <a:xfrm>
            <a:off x="1142710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2" name="Oval 3561"/>
          <p:cNvSpPr/>
          <p:nvPr/>
        </p:nvSpPr>
        <p:spPr>
          <a:xfrm>
            <a:off x="1149548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3" name="Moon 3562"/>
          <p:cNvSpPr/>
          <p:nvPr/>
        </p:nvSpPr>
        <p:spPr>
          <a:xfrm>
            <a:off x="1149548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4" name="Rectangle 3563"/>
          <p:cNvSpPr/>
          <p:nvPr/>
        </p:nvSpPr>
        <p:spPr>
          <a:xfrm>
            <a:off x="1180800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5" name="Oval 3564"/>
          <p:cNvSpPr/>
          <p:nvPr/>
        </p:nvSpPr>
        <p:spPr>
          <a:xfrm>
            <a:off x="118763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6" name="Moon 3565"/>
          <p:cNvSpPr/>
          <p:nvPr/>
        </p:nvSpPr>
        <p:spPr>
          <a:xfrm>
            <a:off x="118763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0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1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844" y="365125"/>
            <a:ext cx="9866312" cy="1325563"/>
          </a:xfrm>
        </p:spPr>
        <p:txBody>
          <a:bodyPr>
            <a:normAutofit/>
          </a:bodyPr>
          <a:lstStyle>
            <a:lvl1pPr>
              <a:defRPr sz="54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844" y="1825625"/>
            <a:ext cx="9866312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844" y="6356350"/>
            <a:ext cx="27432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956" y="6356350"/>
            <a:ext cx="27432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oon 8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oon 11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oon 14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oon 17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oon 20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oon 23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Moon 26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oon 29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oon 32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oon 35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oon 38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oon 41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Moon 44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Moon 47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Moon 50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Moon 53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Moon 56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oon 59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Moon 62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Moon 65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Moon 68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Moon 71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Moon 74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Moon 77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Moon 80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Moon 83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Moon 86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Moon 89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Moon 9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Moon 9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Moon 9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Moon 10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Moon 104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Moon 107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Moon 110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Moon 113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 userDrawn="1"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 userDrawn="1"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Moon 116"/>
          <p:cNvSpPr/>
          <p:nvPr userDrawn="1"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 userDrawn="1"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 userDrawn="1"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Moon 119"/>
          <p:cNvSpPr/>
          <p:nvPr userDrawn="1"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 userDrawn="1"/>
        </p:nvSpPr>
        <p:spPr>
          <a:xfrm>
            <a:off x="1142710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 userDrawn="1"/>
        </p:nvSpPr>
        <p:spPr>
          <a:xfrm>
            <a:off x="1149548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Moon 122"/>
          <p:cNvSpPr/>
          <p:nvPr userDrawn="1"/>
        </p:nvSpPr>
        <p:spPr>
          <a:xfrm>
            <a:off x="1149548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 userDrawn="1"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 userDrawn="1"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Moon 125"/>
          <p:cNvSpPr/>
          <p:nvPr userDrawn="1"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 userDrawn="1"/>
        </p:nvSpPr>
        <p:spPr>
          <a:xfrm>
            <a:off x="1142710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 userDrawn="1"/>
        </p:nvSpPr>
        <p:spPr>
          <a:xfrm>
            <a:off x="1149548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Moon 128"/>
          <p:cNvSpPr/>
          <p:nvPr userDrawn="1"/>
        </p:nvSpPr>
        <p:spPr>
          <a:xfrm>
            <a:off x="1149548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 userDrawn="1"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 userDrawn="1"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Moon 131"/>
          <p:cNvSpPr/>
          <p:nvPr userDrawn="1"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 userDrawn="1"/>
        </p:nvSpPr>
        <p:spPr>
          <a:xfrm>
            <a:off x="11427105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 userDrawn="1"/>
        </p:nvSpPr>
        <p:spPr>
          <a:xfrm>
            <a:off x="1149548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Moon 134"/>
          <p:cNvSpPr/>
          <p:nvPr userDrawn="1"/>
        </p:nvSpPr>
        <p:spPr>
          <a:xfrm>
            <a:off x="1149548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 userDrawn="1"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Moon 137"/>
          <p:cNvSpPr/>
          <p:nvPr userDrawn="1"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 userDrawn="1"/>
        </p:nvSpPr>
        <p:spPr>
          <a:xfrm>
            <a:off x="11427105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 userDrawn="1"/>
        </p:nvSpPr>
        <p:spPr>
          <a:xfrm>
            <a:off x="1149548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Moon 140"/>
          <p:cNvSpPr/>
          <p:nvPr userDrawn="1"/>
        </p:nvSpPr>
        <p:spPr>
          <a:xfrm>
            <a:off x="1149548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 userDrawn="1"/>
        </p:nvSpPr>
        <p:spPr>
          <a:xfrm>
            <a:off x="11808002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 userDrawn="1"/>
        </p:nvSpPr>
        <p:spPr>
          <a:xfrm>
            <a:off x="118763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Moon 143"/>
          <p:cNvSpPr/>
          <p:nvPr userDrawn="1"/>
        </p:nvSpPr>
        <p:spPr>
          <a:xfrm>
            <a:off x="118763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 userDrawn="1"/>
        </p:nvSpPr>
        <p:spPr>
          <a:xfrm>
            <a:off x="11427105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 userDrawn="1"/>
        </p:nvSpPr>
        <p:spPr>
          <a:xfrm>
            <a:off x="1149548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Moon 146"/>
          <p:cNvSpPr/>
          <p:nvPr userDrawn="1"/>
        </p:nvSpPr>
        <p:spPr>
          <a:xfrm>
            <a:off x="1149548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 userDrawn="1"/>
        </p:nvSpPr>
        <p:spPr>
          <a:xfrm>
            <a:off x="118080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 userDrawn="1"/>
        </p:nvSpPr>
        <p:spPr>
          <a:xfrm>
            <a:off x="118763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Moon 149"/>
          <p:cNvSpPr/>
          <p:nvPr userDrawn="1"/>
        </p:nvSpPr>
        <p:spPr>
          <a:xfrm>
            <a:off x="118763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 userDrawn="1"/>
        </p:nvSpPr>
        <p:spPr>
          <a:xfrm>
            <a:off x="11427105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 userDrawn="1"/>
        </p:nvSpPr>
        <p:spPr>
          <a:xfrm>
            <a:off x="1149548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Moon 152"/>
          <p:cNvSpPr/>
          <p:nvPr userDrawn="1"/>
        </p:nvSpPr>
        <p:spPr>
          <a:xfrm>
            <a:off x="1149548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 userDrawn="1"/>
        </p:nvSpPr>
        <p:spPr>
          <a:xfrm>
            <a:off x="118080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 userDrawn="1"/>
        </p:nvSpPr>
        <p:spPr>
          <a:xfrm>
            <a:off x="118763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Moon 155"/>
          <p:cNvSpPr/>
          <p:nvPr userDrawn="1"/>
        </p:nvSpPr>
        <p:spPr>
          <a:xfrm>
            <a:off x="118763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 userDrawn="1"/>
        </p:nvSpPr>
        <p:spPr>
          <a:xfrm>
            <a:off x="11427105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 userDrawn="1"/>
        </p:nvSpPr>
        <p:spPr>
          <a:xfrm>
            <a:off x="1149548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Moon 158"/>
          <p:cNvSpPr/>
          <p:nvPr userDrawn="1"/>
        </p:nvSpPr>
        <p:spPr>
          <a:xfrm>
            <a:off x="1149548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 userDrawn="1"/>
        </p:nvSpPr>
        <p:spPr>
          <a:xfrm>
            <a:off x="11808002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 userDrawn="1"/>
        </p:nvSpPr>
        <p:spPr>
          <a:xfrm>
            <a:off x="118763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Moon 161"/>
          <p:cNvSpPr/>
          <p:nvPr userDrawn="1"/>
        </p:nvSpPr>
        <p:spPr>
          <a:xfrm>
            <a:off x="118763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 userDrawn="1"/>
        </p:nvSpPr>
        <p:spPr>
          <a:xfrm>
            <a:off x="11427105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 userDrawn="1"/>
        </p:nvSpPr>
        <p:spPr>
          <a:xfrm>
            <a:off x="1149548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Moon 164"/>
          <p:cNvSpPr/>
          <p:nvPr userDrawn="1"/>
        </p:nvSpPr>
        <p:spPr>
          <a:xfrm>
            <a:off x="1149548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 userDrawn="1"/>
        </p:nvSpPr>
        <p:spPr>
          <a:xfrm>
            <a:off x="11808002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 userDrawn="1"/>
        </p:nvSpPr>
        <p:spPr>
          <a:xfrm>
            <a:off x="118763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Moon 167"/>
          <p:cNvSpPr/>
          <p:nvPr userDrawn="1"/>
        </p:nvSpPr>
        <p:spPr>
          <a:xfrm>
            <a:off x="118763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 userDrawn="1"/>
        </p:nvSpPr>
        <p:spPr>
          <a:xfrm>
            <a:off x="11427105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 userDrawn="1"/>
        </p:nvSpPr>
        <p:spPr>
          <a:xfrm>
            <a:off x="11495481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Moon 170"/>
          <p:cNvSpPr/>
          <p:nvPr userDrawn="1"/>
        </p:nvSpPr>
        <p:spPr>
          <a:xfrm>
            <a:off x="1149548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 userDrawn="1"/>
        </p:nvSpPr>
        <p:spPr>
          <a:xfrm>
            <a:off x="11808002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 userDrawn="1"/>
        </p:nvSpPr>
        <p:spPr>
          <a:xfrm>
            <a:off x="118763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Moon 173"/>
          <p:cNvSpPr/>
          <p:nvPr userDrawn="1"/>
        </p:nvSpPr>
        <p:spPr>
          <a:xfrm>
            <a:off x="118763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 userDrawn="1"/>
        </p:nvSpPr>
        <p:spPr>
          <a:xfrm>
            <a:off x="11427105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 userDrawn="1"/>
        </p:nvSpPr>
        <p:spPr>
          <a:xfrm>
            <a:off x="11495481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Moon 176"/>
          <p:cNvSpPr/>
          <p:nvPr userDrawn="1"/>
        </p:nvSpPr>
        <p:spPr>
          <a:xfrm>
            <a:off x="1149548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 userDrawn="1"/>
        </p:nvSpPr>
        <p:spPr>
          <a:xfrm>
            <a:off x="11808002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 userDrawn="1"/>
        </p:nvSpPr>
        <p:spPr>
          <a:xfrm>
            <a:off x="118763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Moon 179"/>
          <p:cNvSpPr/>
          <p:nvPr userDrawn="1"/>
        </p:nvSpPr>
        <p:spPr>
          <a:xfrm>
            <a:off x="118763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 userDrawn="1"/>
        </p:nvSpPr>
        <p:spPr>
          <a:xfrm>
            <a:off x="11427105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 userDrawn="1"/>
        </p:nvSpPr>
        <p:spPr>
          <a:xfrm>
            <a:off x="11495481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Moon 182"/>
          <p:cNvSpPr/>
          <p:nvPr userDrawn="1"/>
        </p:nvSpPr>
        <p:spPr>
          <a:xfrm>
            <a:off x="1149548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 userDrawn="1"/>
        </p:nvSpPr>
        <p:spPr>
          <a:xfrm>
            <a:off x="11808002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 userDrawn="1"/>
        </p:nvSpPr>
        <p:spPr>
          <a:xfrm>
            <a:off x="118763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Moon 185"/>
          <p:cNvSpPr/>
          <p:nvPr userDrawn="1"/>
        </p:nvSpPr>
        <p:spPr>
          <a:xfrm>
            <a:off x="118763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 userDrawn="1"/>
        </p:nvSpPr>
        <p:spPr>
          <a:xfrm>
            <a:off x="11427105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 userDrawn="1"/>
        </p:nvSpPr>
        <p:spPr>
          <a:xfrm>
            <a:off x="11495481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Moon 188"/>
          <p:cNvSpPr/>
          <p:nvPr userDrawn="1"/>
        </p:nvSpPr>
        <p:spPr>
          <a:xfrm>
            <a:off x="11495481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 userDrawn="1"/>
        </p:nvSpPr>
        <p:spPr>
          <a:xfrm>
            <a:off x="11808002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 userDrawn="1"/>
        </p:nvSpPr>
        <p:spPr>
          <a:xfrm>
            <a:off x="118763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Moon 191"/>
          <p:cNvSpPr/>
          <p:nvPr userDrawn="1"/>
        </p:nvSpPr>
        <p:spPr>
          <a:xfrm>
            <a:off x="118763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 userDrawn="1"/>
        </p:nvSpPr>
        <p:spPr>
          <a:xfrm>
            <a:off x="1142710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 userDrawn="1"/>
        </p:nvSpPr>
        <p:spPr>
          <a:xfrm>
            <a:off x="1149548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Moon 194"/>
          <p:cNvSpPr/>
          <p:nvPr userDrawn="1"/>
        </p:nvSpPr>
        <p:spPr>
          <a:xfrm>
            <a:off x="1149548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 userDrawn="1"/>
        </p:nvSpPr>
        <p:spPr>
          <a:xfrm>
            <a:off x="118080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 userDrawn="1"/>
        </p:nvSpPr>
        <p:spPr>
          <a:xfrm>
            <a:off x="118763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Moon 197"/>
          <p:cNvSpPr/>
          <p:nvPr userDrawn="1"/>
        </p:nvSpPr>
        <p:spPr>
          <a:xfrm>
            <a:off x="118763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 userDrawn="1"/>
        </p:nvSpPr>
        <p:spPr>
          <a:xfrm>
            <a:off x="1142710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 userDrawn="1"/>
        </p:nvSpPr>
        <p:spPr>
          <a:xfrm>
            <a:off x="1149548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Moon 200"/>
          <p:cNvSpPr/>
          <p:nvPr userDrawn="1"/>
        </p:nvSpPr>
        <p:spPr>
          <a:xfrm>
            <a:off x="1149548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 userDrawn="1"/>
        </p:nvSpPr>
        <p:spPr>
          <a:xfrm>
            <a:off x="1180800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 userDrawn="1"/>
        </p:nvSpPr>
        <p:spPr>
          <a:xfrm>
            <a:off x="118763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Moon 203"/>
          <p:cNvSpPr/>
          <p:nvPr userDrawn="1"/>
        </p:nvSpPr>
        <p:spPr>
          <a:xfrm>
            <a:off x="118763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 userDrawn="1"/>
        </p:nvSpPr>
        <p:spPr>
          <a:xfrm>
            <a:off x="1142710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 userDrawn="1"/>
        </p:nvSpPr>
        <p:spPr>
          <a:xfrm>
            <a:off x="1149548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Moon 206"/>
          <p:cNvSpPr/>
          <p:nvPr userDrawn="1"/>
        </p:nvSpPr>
        <p:spPr>
          <a:xfrm>
            <a:off x="1149548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 userDrawn="1"/>
        </p:nvSpPr>
        <p:spPr>
          <a:xfrm>
            <a:off x="1180800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 userDrawn="1"/>
        </p:nvSpPr>
        <p:spPr>
          <a:xfrm>
            <a:off x="118763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Moon 209"/>
          <p:cNvSpPr/>
          <p:nvPr userDrawn="1"/>
        </p:nvSpPr>
        <p:spPr>
          <a:xfrm>
            <a:off x="118763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 userDrawn="1"/>
        </p:nvSpPr>
        <p:spPr>
          <a:xfrm>
            <a:off x="1142710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 userDrawn="1"/>
        </p:nvSpPr>
        <p:spPr>
          <a:xfrm>
            <a:off x="1149548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Moon 212"/>
          <p:cNvSpPr/>
          <p:nvPr userDrawn="1"/>
        </p:nvSpPr>
        <p:spPr>
          <a:xfrm>
            <a:off x="1149548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 userDrawn="1"/>
        </p:nvSpPr>
        <p:spPr>
          <a:xfrm>
            <a:off x="1180800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 userDrawn="1"/>
        </p:nvSpPr>
        <p:spPr>
          <a:xfrm>
            <a:off x="118763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Moon 215"/>
          <p:cNvSpPr/>
          <p:nvPr userDrawn="1"/>
        </p:nvSpPr>
        <p:spPr>
          <a:xfrm>
            <a:off x="118763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 userDrawn="1"/>
        </p:nvSpPr>
        <p:spPr>
          <a:xfrm>
            <a:off x="1142710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 userDrawn="1"/>
        </p:nvSpPr>
        <p:spPr>
          <a:xfrm>
            <a:off x="1149548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Moon 218"/>
          <p:cNvSpPr/>
          <p:nvPr userDrawn="1"/>
        </p:nvSpPr>
        <p:spPr>
          <a:xfrm>
            <a:off x="1149548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 userDrawn="1"/>
        </p:nvSpPr>
        <p:spPr>
          <a:xfrm>
            <a:off x="1180800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 userDrawn="1"/>
        </p:nvSpPr>
        <p:spPr>
          <a:xfrm>
            <a:off x="118763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Moon 221"/>
          <p:cNvSpPr/>
          <p:nvPr userDrawn="1"/>
        </p:nvSpPr>
        <p:spPr>
          <a:xfrm>
            <a:off x="118763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1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7133"/>
            <a:ext cx="10515600" cy="1163555"/>
          </a:xfrm>
        </p:spPr>
        <p:txBody>
          <a:bodyPr>
            <a:normAutofit/>
          </a:bodyPr>
          <a:lstStyle>
            <a:lvl1pPr>
              <a:defRPr sz="54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61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844" y="5994400"/>
            <a:ext cx="27432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5994400"/>
            <a:ext cx="4114800" cy="365125"/>
          </a:xfrm>
        </p:spPr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956" y="5994400"/>
            <a:ext cx="27432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Moon 248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Moon 251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Moon 254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Moon 257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Moon 260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Moon 263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Moon 266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Moon 269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Moon 272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Moon 275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Moon 278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Moon 281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Moon 284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Moon 287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Moon 290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Moon 293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 userDrawn="1"/>
        </p:nvSpPr>
        <p:spPr>
          <a:xfrm>
            <a:off x="9141684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 userDrawn="1"/>
        </p:nvSpPr>
        <p:spPr>
          <a:xfrm>
            <a:off x="921006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Moon 296"/>
          <p:cNvSpPr/>
          <p:nvPr userDrawn="1"/>
        </p:nvSpPr>
        <p:spPr>
          <a:xfrm>
            <a:off x="921006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Moon 299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Moon 302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Moon 305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Moon 30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Moon 311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Moon 314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Moon 317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Moon 320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oon 323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Moon 326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Moon 329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Moon 332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Moon 335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Moon 33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Moon 341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Moon 344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Moon 347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Moon 350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oon 353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oon 356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Moon 359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Moon 362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Moon 365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Moon 368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Moon 371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Moon 374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Moon 377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Moon 380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Moon 383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Moon 386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Moon 389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9141684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921006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921006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9522588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959096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959096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9903491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997186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997186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10284395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1035277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1035277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1066529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1073367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1073367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11046202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111145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111145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 userDrawn="1"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 userDrawn="1"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Moon 440"/>
          <p:cNvSpPr/>
          <p:nvPr userDrawn="1"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 userDrawn="1"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 userDrawn="1"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Moon 443"/>
          <p:cNvSpPr/>
          <p:nvPr userDrawn="1"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/>
          <p:cNvSpPr/>
          <p:nvPr userDrawn="1"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 userDrawn="1"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Moon 446"/>
          <p:cNvSpPr/>
          <p:nvPr userDrawn="1"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/>
          <p:cNvSpPr/>
          <p:nvPr userDrawn="1"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 userDrawn="1"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Moon 449"/>
          <p:cNvSpPr/>
          <p:nvPr userDrawn="1"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 userDrawn="1"/>
        </p:nvSpPr>
        <p:spPr>
          <a:xfrm>
            <a:off x="11808002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 userDrawn="1"/>
        </p:nvSpPr>
        <p:spPr>
          <a:xfrm>
            <a:off x="118763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Moon 452"/>
          <p:cNvSpPr/>
          <p:nvPr userDrawn="1"/>
        </p:nvSpPr>
        <p:spPr>
          <a:xfrm>
            <a:off x="118763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/>
          <p:cNvSpPr/>
          <p:nvPr userDrawn="1"/>
        </p:nvSpPr>
        <p:spPr>
          <a:xfrm>
            <a:off x="118080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 userDrawn="1"/>
        </p:nvSpPr>
        <p:spPr>
          <a:xfrm>
            <a:off x="118763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Moon 455"/>
          <p:cNvSpPr/>
          <p:nvPr userDrawn="1"/>
        </p:nvSpPr>
        <p:spPr>
          <a:xfrm>
            <a:off x="118763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 userDrawn="1"/>
        </p:nvSpPr>
        <p:spPr>
          <a:xfrm>
            <a:off x="118080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 userDrawn="1"/>
        </p:nvSpPr>
        <p:spPr>
          <a:xfrm>
            <a:off x="118763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Moon 458"/>
          <p:cNvSpPr/>
          <p:nvPr userDrawn="1"/>
        </p:nvSpPr>
        <p:spPr>
          <a:xfrm>
            <a:off x="118763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 userDrawn="1"/>
        </p:nvSpPr>
        <p:spPr>
          <a:xfrm>
            <a:off x="11808002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 userDrawn="1"/>
        </p:nvSpPr>
        <p:spPr>
          <a:xfrm>
            <a:off x="118763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Moon 461"/>
          <p:cNvSpPr/>
          <p:nvPr userDrawn="1"/>
        </p:nvSpPr>
        <p:spPr>
          <a:xfrm>
            <a:off x="118763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 userDrawn="1"/>
        </p:nvSpPr>
        <p:spPr>
          <a:xfrm>
            <a:off x="11808002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 userDrawn="1"/>
        </p:nvSpPr>
        <p:spPr>
          <a:xfrm>
            <a:off x="118763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Moon 464"/>
          <p:cNvSpPr/>
          <p:nvPr userDrawn="1"/>
        </p:nvSpPr>
        <p:spPr>
          <a:xfrm>
            <a:off x="118763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 userDrawn="1"/>
        </p:nvSpPr>
        <p:spPr>
          <a:xfrm>
            <a:off x="11808002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 userDrawn="1"/>
        </p:nvSpPr>
        <p:spPr>
          <a:xfrm>
            <a:off x="118763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Moon 467"/>
          <p:cNvSpPr/>
          <p:nvPr userDrawn="1"/>
        </p:nvSpPr>
        <p:spPr>
          <a:xfrm>
            <a:off x="118763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/>
          <p:cNvSpPr/>
          <p:nvPr userDrawn="1"/>
        </p:nvSpPr>
        <p:spPr>
          <a:xfrm>
            <a:off x="11808002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 userDrawn="1"/>
        </p:nvSpPr>
        <p:spPr>
          <a:xfrm>
            <a:off x="118763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Moon 470"/>
          <p:cNvSpPr/>
          <p:nvPr userDrawn="1"/>
        </p:nvSpPr>
        <p:spPr>
          <a:xfrm>
            <a:off x="118763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/>
          <p:cNvSpPr/>
          <p:nvPr userDrawn="1"/>
        </p:nvSpPr>
        <p:spPr>
          <a:xfrm>
            <a:off x="11808002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 userDrawn="1"/>
        </p:nvSpPr>
        <p:spPr>
          <a:xfrm>
            <a:off x="118763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Moon 473"/>
          <p:cNvSpPr/>
          <p:nvPr userDrawn="1"/>
        </p:nvSpPr>
        <p:spPr>
          <a:xfrm>
            <a:off x="118763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/>
          <p:cNvSpPr/>
          <p:nvPr userDrawn="1"/>
        </p:nvSpPr>
        <p:spPr>
          <a:xfrm>
            <a:off x="11808002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 userDrawn="1"/>
        </p:nvSpPr>
        <p:spPr>
          <a:xfrm>
            <a:off x="118763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Moon 476"/>
          <p:cNvSpPr/>
          <p:nvPr userDrawn="1"/>
        </p:nvSpPr>
        <p:spPr>
          <a:xfrm>
            <a:off x="118763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118080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118763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118763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/>
          <p:cNvSpPr/>
          <p:nvPr userDrawn="1"/>
        </p:nvSpPr>
        <p:spPr>
          <a:xfrm>
            <a:off x="1180800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 userDrawn="1"/>
        </p:nvSpPr>
        <p:spPr>
          <a:xfrm>
            <a:off x="118763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Moon 482"/>
          <p:cNvSpPr/>
          <p:nvPr userDrawn="1"/>
        </p:nvSpPr>
        <p:spPr>
          <a:xfrm>
            <a:off x="118763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/>
          <p:cNvSpPr/>
          <p:nvPr userDrawn="1"/>
        </p:nvSpPr>
        <p:spPr>
          <a:xfrm>
            <a:off x="1180800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 userDrawn="1"/>
        </p:nvSpPr>
        <p:spPr>
          <a:xfrm>
            <a:off x="118763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Moon 485"/>
          <p:cNvSpPr/>
          <p:nvPr userDrawn="1"/>
        </p:nvSpPr>
        <p:spPr>
          <a:xfrm>
            <a:off x="118763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/>
          <p:cNvSpPr/>
          <p:nvPr userDrawn="1"/>
        </p:nvSpPr>
        <p:spPr>
          <a:xfrm>
            <a:off x="1180800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 userDrawn="1"/>
        </p:nvSpPr>
        <p:spPr>
          <a:xfrm>
            <a:off x="118763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Moon 488"/>
          <p:cNvSpPr/>
          <p:nvPr userDrawn="1"/>
        </p:nvSpPr>
        <p:spPr>
          <a:xfrm>
            <a:off x="118763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/>
          <p:cNvSpPr/>
          <p:nvPr userDrawn="1"/>
        </p:nvSpPr>
        <p:spPr>
          <a:xfrm>
            <a:off x="952258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 userDrawn="1"/>
        </p:nvSpPr>
        <p:spPr>
          <a:xfrm>
            <a:off x="959096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Moon 491"/>
          <p:cNvSpPr/>
          <p:nvPr userDrawn="1"/>
        </p:nvSpPr>
        <p:spPr>
          <a:xfrm>
            <a:off x="959096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 userDrawn="1"/>
        </p:nvSpPr>
        <p:spPr>
          <a:xfrm>
            <a:off x="9903491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 userDrawn="1"/>
        </p:nvSpPr>
        <p:spPr>
          <a:xfrm>
            <a:off x="997186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Moon 494"/>
          <p:cNvSpPr/>
          <p:nvPr userDrawn="1"/>
        </p:nvSpPr>
        <p:spPr>
          <a:xfrm>
            <a:off x="997186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 userDrawn="1"/>
        </p:nvSpPr>
        <p:spPr>
          <a:xfrm>
            <a:off x="10284395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 userDrawn="1"/>
        </p:nvSpPr>
        <p:spPr>
          <a:xfrm>
            <a:off x="1035277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Moon 497"/>
          <p:cNvSpPr/>
          <p:nvPr userDrawn="1"/>
        </p:nvSpPr>
        <p:spPr>
          <a:xfrm>
            <a:off x="1035277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/>
          <p:cNvSpPr/>
          <p:nvPr userDrawn="1"/>
        </p:nvSpPr>
        <p:spPr>
          <a:xfrm>
            <a:off x="10665298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 userDrawn="1"/>
        </p:nvSpPr>
        <p:spPr>
          <a:xfrm>
            <a:off x="1073367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Moon 500"/>
          <p:cNvSpPr/>
          <p:nvPr userDrawn="1"/>
        </p:nvSpPr>
        <p:spPr>
          <a:xfrm>
            <a:off x="1073367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/>
          <p:cNvSpPr/>
          <p:nvPr userDrawn="1"/>
        </p:nvSpPr>
        <p:spPr>
          <a:xfrm>
            <a:off x="1104620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 userDrawn="1"/>
        </p:nvSpPr>
        <p:spPr>
          <a:xfrm>
            <a:off x="111145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Moon 503"/>
          <p:cNvSpPr/>
          <p:nvPr userDrawn="1"/>
        </p:nvSpPr>
        <p:spPr>
          <a:xfrm>
            <a:off x="111145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Rectangle 504"/>
          <p:cNvSpPr/>
          <p:nvPr userDrawn="1"/>
        </p:nvSpPr>
        <p:spPr>
          <a:xfrm>
            <a:off x="1142710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 userDrawn="1"/>
        </p:nvSpPr>
        <p:spPr>
          <a:xfrm>
            <a:off x="1149548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Moon 506"/>
          <p:cNvSpPr/>
          <p:nvPr userDrawn="1"/>
        </p:nvSpPr>
        <p:spPr>
          <a:xfrm>
            <a:off x="1149548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 userDrawn="1"/>
        </p:nvSpPr>
        <p:spPr>
          <a:xfrm>
            <a:off x="1180800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 userDrawn="1"/>
        </p:nvSpPr>
        <p:spPr>
          <a:xfrm>
            <a:off x="118763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Moon 509"/>
          <p:cNvSpPr/>
          <p:nvPr userDrawn="1"/>
        </p:nvSpPr>
        <p:spPr>
          <a:xfrm>
            <a:off x="118763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7134"/>
            <a:ext cx="10515600" cy="852492"/>
          </a:xfrm>
        </p:spPr>
        <p:txBody>
          <a:bodyPr>
            <a:normAutofit/>
          </a:bodyPr>
          <a:lstStyle>
            <a:lvl1pPr>
              <a:defRPr sz="54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8826"/>
            <a:ext cx="10515600" cy="356294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94400"/>
            <a:ext cx="27432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5994400"/>
            <a:ext cx="4114800" cy="365125"/>
          </a:xfrm>
        </p:spPr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4400"/>
            <a:ext cx="27432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Moon 248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Moon 251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Moon 254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Moon 257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Moon 260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Moon 263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Moon 266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Moon 269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Moon 272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Moon 275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Moon 278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Moon 281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Moon 284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Moon 287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Moon 290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Moon 293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 userDrawn="1"/>
        </p:nvSpPr>
        <p:spPr>
          <a:xfrm>
            <a:off x="9141684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 userDrawn="1"/>
        </p:nvSpPr>
        <p:spPr>
          <a:xfrm>
            <a:off x="921006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Moon 296"/>
          <p:cNvSpPr/>
          <p:nvPr userDrawn="1"/>
        </p:nvSpPr>
        <p:spPr>
          <a:xfrm>
            <a:off x="921006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Moon 299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Moon 302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Moon 305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Moon 30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Moon 311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Moon 314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Moon 317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Moon 320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oon 323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Moon 326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Moon 329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Moon 332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Moon 33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Moon 341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Moon 344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Moon 347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Moon 350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oon 353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oon 356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Moon 359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Moon 362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Moon 365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Moon 368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Moon 371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Moon 374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Moon 377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Moon 380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Moon 383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Moon 386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Moon 389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9141684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921006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921006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9522588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959096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959096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9903491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997186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997186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10284395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1035277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1035277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1066529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1073367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1073367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11046202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111145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111145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 userDrawn="1"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 userDrawn="1"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Moon 440"/>
          <p:cNvSpPr/>
          <p:nvPr userDrawn="1"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 userDrawn="1"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 userDrawn="1"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Moon 443"/>
          <p:cNvSpPr/>
          <p:nvPr userDrawn="1"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/>
          <p:cNvSpPr/>
          <p:nvPr userDrawn="1"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 userDrawn="1"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Moon 446"/>
          <p:cNvSpPr/>
          <p:nvPr userDrawn="1"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/>
          <p:cNvSpPr/>
          <p:nvPr userDrawn="1"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 userDrawn="1"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Moon 449"/>
          <p:cNvSpPr/>
          <p:nvPr userDrawn="1"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 userDrawn="1"/>
        </p:nvSpPr>
        <p:spPr>
          <a:xfrm>
            <a:off x="11808002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 userDrawn="1"/>
        </p:nvSpPr>
        <p:spPr>
          <a:xfrm>
            <a:off x="118763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Moon 452"/>
          <p:cNvSpPr/>
          <p:nvPr userDrawn="1"/>
        </p:nvSpPr>
        <p:spPr>
          <a:xfrm>
            <a:off x="118763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/>
          <p:cNvSpPr/>
          <p:nvPr userDrawn="1"/>
        </p:nvSpPr>
        <p:spPr>
          <a:xfrm>
            <a:off x="118080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 userDrawn="1"/>
        </p:nvSpPr>
        <p:spPr>
          <a:xfrm>
            <a:off x="118763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Moon 455"/>
          <p:cNvSpPr/>
          <p:nvPr userDrawn="1"/>
        </p:nvSpPr>
        <p:spPr>
          <a:xfrm>
            <a:off x="118763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 userDrawn="1"/>
        </p:nvSpPr>
        <p:spPr>
          <a:xfrm>
            <a:off x="118080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 userDrawn="1"/>
        </p:nvSpPr>
        <p:spPr>
          <a:xfrm>
            <a:off x="118763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Moon 458"/>
          <p:cNvSpPr/>
          <p:nvPr userDrawn="1"/>
        </p:nvSpPr>
        <p:spPr>
          <a:xfrm>
            <a:off x="118763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 userDrawn="1"/>
        </p:nvSpPr>
        <p:spPr>
          <a:xfrm>
            <a:off x="11808002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 userDrawn="1"/>
        </p:nvSpPr>
        <p:spPr>
          <a:xfrm>
            <a:off x="118763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Moon 461"/>
          <p:cNvSpPr/>
          <p:nvPr userDrawn="1"/>
        </p:nvSpPr>
        <p:spPr>
          <a:xfrm>
            <a:off x="118763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 userDrawn="1"/>
        </p:nvSpPr>
        <p:spPr>
          <a:xfrm>
            <a:off x="11808002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 userDrawn="1"/>
        </p:nvSpPr>
        <p:spPr>
          <a:xfrm>
            <a:off x="118763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Moon 464"/>
          <p:cNvSpPr/>
          <p:nvPr userDrawn="1"/>
        </p:nvSpPr>
        <p:spPr>
          <a:xfrm>
            <a:off x="118763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 userDrawn="1"/>
        </p:nvSpPr>
        <p:spPr>
          <a:xfrm>
            <a:off x="11808002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 userDrawn="1"/>
        </p:nvSpPr>
        <p:spPr>
          <a:xfrm>
            <a:off x="118763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Moon 467"/>
          <p:cNvSpPr/>
          <p:nvPr userDrawn="1"/>
        </p:nvSpPr>
        <p:spPr>
          <a:xfrm>
            <a:off x="118763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/>
          <p:cNvSpPr/>
          <p:nvPr userDrawn="1"/>
        </p:nvSpPr>
        <p:spPr>
          <a:xfrm>
            <a:off x="11808002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 userDrawn="1"/>
        </p:nvSpPr>
        <p:spPr>
          <a:xfrm>
            <a:off x="118763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Moon 470"/>
          <p:cNvSpPr/>
          <p:nvPr userDrawn="1"/>
        </p:nvSpPr>
        <p:spPr>
          <a:xfrm>
            <a:off x="118763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/>
          <p:cNvSpPr/>
          <p:nvPr userDrawn="1"/>
        </p:nvSpPr>
        <p:spPr>
          <a:xfrm>
            <a:off x="11808002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 userDrawn="1"/>
        </p:nvSpPr>
        <p:spPr>
          <a:xfrm>
            <a:off x="118763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Moon 473"/>
          <p:cNvSpPr/>
          <p:nvPr userDrawn="1"/>
        </p:nvSpPr>
        <p:spPr>
          <a:xfrm>
            <a:off x="118763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/>
          <p:cNvSpPr/>
          <p:nvPr userDrawn="1"/>
        </p:nvSpPr>
        <p:spPr>
          <a:xfrm>
            <a:off x="11808002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 userDrawn="1"/>
        </p:nvSpPr>
        <p:spPr>
          <a:xfrm>
            <a:off x="118763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Moon 476"/>
          <p:cNvSpPr/>
          <p:nvPr userDrawn="1"/>
        </p:nvSpPr>
        <p:spPr>
          <a:xfrm>
            <a:off x="118763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/>
          <p:cNvSpPr/>
          <p:nvPr userDrawn="1"/>
        </p:nvSpPr>
        <p:spPr>
          <a:xfrm>
            <a:off x="1180800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 userDrawn="1"/>
        </p:nvSpPr>
        <p:spPr>
          <a:xfrm>
            <a:off x="118763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Moon 482"/>
          <p:cNvSpPr/>
          <p:nvPr userDrawn="1"/>
        </p:nvSpPr>
        <p:spPr>
          <a:xfrm>
            <a:off x="118763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/>
          <p:cNvSpPr/>
          <p:nvPr userDrawn="1"/>
        </p:nvSpPr>
        <p:spPr>
          <a:xfrm>
            <a:off x="1180800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 userDrawn="1"/>
        </p:nvSpPr>
        <p:spPr>
          <a:xfrm>
            <a:off x="118763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Moon 485"/>
          <p:cNvSpPr/>
          <p:nvPr userDrawn="1"/>
        </p:nvSpPr>
        <p:spPr>
          <a:xfrm>
            <a:off x="118763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/>
          <p:cNvSpPr/>
          <p:nvPr userDrawn="1"/>
        </p:nvSpPr>
        <p:spPr>
          <a:xfrm>
            <a:off x="1180800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 userDrawn="1"/>
        </p:nvSpPr>
        <p:spPr>
          <a:xfrm>
            <a:off x="118763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Moon 488"/>
          <p:cNvSpPr/>
          <p:nvPr userDrawn="1"/>
        </p:nvSpPr>
        <p:spPr>
          <a:xfrm>
            <a:off x="118763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/>
          <p:cNvSpPr/>
          <p:nvPr userDrawn="1"/>
        </p:nvSpPr>
        <p:spPr>
          <a:xfrm>
            <a:off x="952258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 userDrawn="1"/>
        </p:nvSpPr>
        <p:spPr>
          <a:xfrm>
            <a:off x="959096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Moon 491"/>
          <p:cNvSpPr/>
          <p:nvPr userDrawn="1"/>
        </p:nvSpPr>
        <p:spPr>
          <a:xfrm>
            <a:off x="959096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 userDrawn="1"/>
        </p:nvSpPr>
        <p:spPr>
          <a:xfrm>
            <a:off x="9903491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 userDrawn="1"/>
        </p:nvSpPr>
        <p:spPr>
          <a:xfrm>
            <a:off x="997186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Moon 494"/>
          <p:cNvSpPr/>
          <p:nvPr userDrawn="1"/>
        </p:nvSpPr>
        <p:spPr>
          <a:xfrm>
            <a:off x="997186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 userDrawn="1"/>
        </p:nvSpPr>
        <p:spPr>
          <a:xfrm>
            <a:off x="10284395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 userDrawn="1"/>
        </p:nvSpPr>
        <p:spPr>
          <a:xfrm>
            <a:off x="1035277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Moon 497"/>
          <p:cNvSpPr/>
          <p:nvPr userDrawn="1"/>
        </p:nvSpPr>
        <p:spPr>
          <a:xfrm>
            <a:off x="1035277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/>
          <p:cNvSpPr/>
          <p:nvPr userDrawn="1"/>
        </p:nvSpPr>
        <p:spPr>
          <a:xfrm>
            <a:off x="10665298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 userDrawn="1"/>
        </p:nvSpPr>
        <p:spPr>
          <a:xfrm>
            <a:off x="1073367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Moon 500"/>
          <p:cNvSpPr/>
          <p:nvPr userDrawn="1"/>
        </p:nvSpPr>
        <p:spPr>
          <a:xfrm>
            <a:off x="1073367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/>
          <p:cNvSpPr/>
          <p:nvPr userDrawn="1"/>
        </p:nvSpPr>
        <p:spPr>
          <a:xfrm>
            <a:off x="1104620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 userDrawn="1"/>
        </p:nvSpPr>
        <p:spPr>
          <a:xfrm>
            <a:off x="111145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Moon 503"/>
          <p:cNvSpPr/>
          <p:nvPr userDrawn="1"/>
        </p:nvSpPr>
        <p:spPr>
          <a:xfrm>
            <a:off x="111145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Rectangle 504"/>
          <p:cNvSpPr/>
          <p:nvPr userDrawn="1"/>
        </p:nvSpPr>
        <p:spPr>
          <a:xfrm>
            <a:off x="1142710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 userDrawn="1"/>
        </p:nvSpPr>
        <p:spPr>
          <a:xfrm>
            <a:off x="1149548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Moon 506"/>
          <p:cNvSpPr/>
          <p:nvPr userDrawn="1"/>
        </p:nvSpPr>
        <p:spPr>
          <a:xfrm>
            <a:off x="1149548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 userDrawn="1"/>
        </p:nvSpPr>
        <p:spPr>
          <a:xfrm>
            <a:off x="1180800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 userDrawn="1"/>
        </p:nvSpPr>
        <p:spPr>
          <a:xfrm>
            <a:off x="118763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Moon 509"/>
          <p:cNvSpPr/>
          <p:nvPr userDrawn="1"/>
        </p:nvSpPr>
        <p:spPr>
          <a:xfrm>
            <a:off x="118763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Moon 512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513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Moon 515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Moon 518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Moon 521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Moon 524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 userDrawn="1"/>
        </p:nvSpPr>
        <p:spPr>
          <a:xfrm>
            <a:off x="190451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 userDrawn="1"/>
        </p:nvSpPr>
        <p:spPr>
          <a:xfrm>
            <a:off x="197289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Moon 527"/>
          <p:cNvSpPr/>
          <p:nvPr userDrawn="1"/>
        </p:nvSpPr>
        <p:spPr>
          <a:xfrm>
            <a:off x="197289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 userDrawn="1"/>
        </p:nvSpPr>
        <p:spPr>
          <a:xfrm>
            <a:off x="2285421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 userDrawn="1"/>
        </p:nvSpPr>
        <p:spPr>
          <a:xfrm>
            <a:off x="235379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Moon 530"/>
          <p:cNvSpPr/>
          <p:nvPr userDrawn="1"/>
        </p:nvSpPr>
        <p:spPr>
          <a:xfrm>
            <a:off x="235379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 userDrawn="1"/>
        </p:nvSpPr>
        <p:spPr>
          <a:xfrm>
            <a:off x="266632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 userDrawn="1"/>
        </p:nvSpPr>
        <p:spPr>
          <a:xfrm>
            <a:off x="273470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Moon 533"/>
          <p:cNvSpPr/>
          <p:nvPr userDrawn="1"/>
        </p:nvSpPr>
        <p:spPr>
          <a:xfrm>
            <a:off x="273470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 userDrawn="1"/>
        </p:nvSpPr>
        <p:spPr>
          <a:xfrm>
            <a:off x="3047228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 userDrawn="1"/>
        </p:nvSpPr>
        <p:spPr>
          <a:xfrm>
            <a:off x="311560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Moon 536"/>
          <p:cNvSpPr/>
          <p:nvPr userDrawn="1"/>
        </p:nvSpPr>
        <p:spPr>
          <a:xfrm>
            <a:off x="311560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/>
          <p:cNvSpPr/>
          <p:nvPr userDrawn="1"/>
        </p:nvSpPr>
        <p:spPr>
          <a:xfrm>
            <a:off x="3428132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 userDrawn="1"/>
        </p:nvSpPr>
        <p:spPr>
          <a:xfrm>
            <a:off x="349650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Moon 539"/>
          <p:cNvSpPr/>
          <p:nvPr userDrawn="1"/>
        </p:nvSpPr>
        <p:spPr>
          <a:xfrm>
            <a:off x="349650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 userDrawn="1"/>
        </p:nvSpPr>
        <p:spPr>
          <a:xfrm>
            <a:off x="3809035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 userDrawn="1"/>
        </p:nvSpPr>
        <p:spPr>
          <a:xfrm>
            <a:off x="387741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Moon 542"/>
          <p:cNvSpPr/>
          <p:nvPr userDrawn="1"/>
        </p:nvSpPr>
        <p:spPr>
          <a:xfrm>
            <a:off x="387741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 userDrawn="1"/>
        </p:nvSpPr>
        <p:spPr>
          <a:xfrm>
            <a:off x="4189939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 userDrawn="1"/>
        </p:nvSpPr>
        <p:spPr>
          <a:xfrm>
            <a:off x="425831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Moon 545"/>
          <p:cNvSpPr/>
          <p:nvPr userDrawn="1"/>
        </p:nvSpPr>
        <p:spPr>
          <a:xfrm>
            <a:off x="425831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 userDrawn="1"/>
        </p:nvSpPr>
        <p:spPr>
          <a:xfrm>
            <a:off x="4570842" y="152345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 userDrawn="1"/>
        </p:nvSpPr>
        <p:spPr>
          <a:xfrm>
            <a:off x="463921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Moon 548"/>
          <p:cNvSpPr/>
          <p:nvPr userDrawn="1"/>
        </p:nvSpPr>
        <p:spPr>
          <a:xfrm>
            <a:off x="463921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 userDrawn="1"/>
        </p:nvSpPr>
        <p:spPr>
          <a:xfrm>
            <a:off x="4951746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 userDrawn="1"/>
        </p:nvSpPr>
        <p:spPr>
          <a:xfrm>
            <a:off x="502012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Moon 551"/>
          <p:cNvSpPr/>
          <p:nvPr userDrawn="1"/>
        </p:nvSpPr>
        <p:spPr>
          <a:xfrm>
            <a:off x="502012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Moon 554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Moon 557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6094456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616283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616283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6475360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654373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654373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6856263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692463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692463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9141684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921006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921006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9522588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959096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959096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990349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997186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997186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10284395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1035277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1035277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1066529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1073367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1073367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110462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111145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111145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1142710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1149548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1149548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118080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118763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118763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0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4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844" y="893669"/>
            <a:ext cx="9866312" cy="797019"/>
          </a:xfrm>
        </p:spPr>
        <p:txBody>
          <a:bodyPr>
            <a:normAutofit/>
          </a:bodyPr>
          <a:lstStyle>
            <a:lvl1pPr>
              <a:defRPr sz="54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844" y="1890489"/>
            <a:ext cx="9866312" cy="34401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844" y="5530409"/>
            <a:ext cx="27432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5530409"/>
            <a:ext cx="4114800" cy="365125"/>
          </a:xfrm>
        </p:spPr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956" y="5530409"/>
            <a:ext cx="27432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oon 8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oon 11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oon 14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oon 17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oon 20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oon 23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Moon 26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oon 29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oon 32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oon 35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oon 38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oon 41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Moon 44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Moon 47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Moon 50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Moon 53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Moon 56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oon 59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Moon 62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Moon 65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Moon 68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Moon 71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Moon 74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Moon 77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Moon 80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Moon 83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Moon 86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Moon 89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Moon 9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Moon 9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Moon 9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Moon 10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Moon 104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Moon 107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Moon 110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Moon 113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 userDrawn="1"/>
        </p:nvSpPr>
        <p:spPr>
          <a:xfrm>
            <a:off x="1142710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 userDrawn="1"/>
        </p:nvSpPr>
        <p:spPr>
          <a:xfrm>
            <a:off x="1149548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Moon 116"/>
          <p:cNvSpPr/>
          <p:nvPr userDrawn="1"/>
        </p:nvSpPr>
        <p:spPr>
          <a:xfrm>
            <a:off x="1149548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 userDrawn="1"/>
        </p:nvSpPr>
        <p:spPr>
          <a:xfrm>
            <a:off x="11808002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 userDrawn="1"/>
        </p:nvSpPr>
        <p:spPr>
          <a:xfrm>
            <a:off x="118763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Moon 119"/>
          <p:cNvSpPr/>
          <p:nvPr userDrawn="1"/>
        </p:nvSpPr>
        <p:spPr>
          <a:xfrm>
            <a:off x="118763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 userDrawn="1"/>
        </p:nvSpPr>
        <p:spPr>
          <a:xfrm>
            <a:off x="1142710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 userDrawn="1"/>
        </p:nvSpPr>
        <p:spPr>
          <a:xfrm>
            <a:off x="1149548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Moon 122"/>
          <p:cNvSpPr/>
          <p:nvPr userDrawn="1"/>
        </p:nvSpPr>
        <p:spPr>
          <a:xfrm>
            <a:off x="1149548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 userDrawn="1"/>
        </p:nvSpPr>
        <p:spPr>
          <a:xfrm>
            <a:off x="11808002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 userDrawn="1"/>
        </p:nvSpPr>
        <p:spPr>
          <a:xfrm>
            <a:off x="118763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Moon 125"/>
          <p:cNvSpPr/>
          <p:nvPr userDrawn="1"/>
        </p:nvSpPr>
        <p:spPr>
          <a:xfrm>
            <a:off x="118763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 userDrawn="1"/>
        </p:nvSpPr>
        <p:spPr>
          <a:xfrm>
            <a:off x="1142710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 userDrawn="1"/>
        </p:nvSpPr>
        <p:spPr>
          <a:xfrm>
            <a:off x="1149548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Moon 128"/>
          <p:cNvSpPr/>
          <p:nvPr userDrawn="1"/>
        </p:nvSpPr>
        <p:spPr>
          <a:xfrm>
            <a:off x="1149548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 userDrawn="1"/>
        </p:nvSpPr>
        <p:spPr>
          <a:xfrm>
            <a:off x="11808002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 userDrawn="1"/>
        </p:nvSpPr>
        <p:spPr>
          <a:xfrm>
            <a:off x="1187637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Moon 131"/>
          <p:cNvSpPr/>
          <p:nvPr userDrawn="1"/>
        </p:nvSpPr>
        <p:spPr>
          <a:xfrm>
            <a:off x="1187637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 userDrawn="1"/>
        </p:nvSpPr>
        <p:spPr>
          <a:xfrm>
            <a:off x="11427105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 userDrawn="1"/>
        </p:nvSpPr>
        <p:spPr>
          <a:xfrm>
            <a:off x="1149548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Moon 134"/>
          <p:cNvSpPr/>
          <p:nvPr userDrawn="1"/>
        </p:nvSpPr>
        <p:spPr>
          <a:xfrm>
            <a:off x="1149548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11808002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 userDrawn="1"/>
        </p:nvSpPr>
        <p:spPr>
          <a:xfrm>
            <a:off x="1187637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Moon 137"/>
          <p:cNvSpPr/>
          <p:nvPr userDrawn="1"/>
        </p:nvSpPr>
        <p:spPr>
          <a:xfrm>
            <a:off x="1187637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 userDrawn="1"/>
        </p:nvSpPr>
        <p:spPr>
          <a:xfrm>
            <a:off x="11427105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 userDrawn="1"/>
        </p:nvSpPr>
        <p:spPr>
          <a:xfrm>
            <a:off x="1149548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Moon 140"/>
          <p:cNvSpPr/>
          <p:nvPr userDrawn="1"/>
        </p:nvSpPr>
        <p:spPr>
          <a:xfrm>
            <a:off x="1149548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 userDrawn="1"/>
        </p:nvSpPr>
        <p:spPr>
          <a:xfrm>
            <a:off x="11808002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 userDrawn="1"/>
        </p:nvSpPr>
        <p:spPr>
          <a:xfrm>
            <a:off x="1187637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Moon 143"/>
          <p:cNvSpPr/>
          <p:nvPr userDrawn="1"/>
        </p:nvSpPr>
        <p:spPr>
          <a:xfrm>
            <a:off x="1187637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 userDrawn="1"/>
        </p:nvSpPr>
        <p:spPr>
          <a:xfrm>
            <a:off x="11427105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 userDrawn="1"/>
        </p:nvSpPr>
        <p:spPr>
          <a:xfrm>
            <a:off x="1149548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Moon 146"/>
          <p:cNvSpPr/>
          <p:nvPr userDrawn="1"/>
        </p:nvSpPr>
        <p:spPr>
          <a:xfrm>
            <a:off x="1149548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 userDrawn="1"/>
        </p:nvSpPr>
        <p:spPr>
          <a:xfrm>
            <a:off x="1180800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 userDrawn="1"/>
        </p:nvSpPr>
        <p:spPr>
          <a:xfrm>
            <a:off x="1187637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Moon 149"/>
          <p:cNvSpPr/>
          <p:nvPr userDrawn="1"/>
        </p:nvSpPr>
        <p:spPr>
          <a:xfrm>
            <a:off x="1187637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 userDrawn="1"/>
        </p:nvSpPr>
        <p:spPr>
          <a:xfrm>
            <a:off x="11427105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 userDrawn="1"/>
        </p:nvSpPr>
        <p:spPr>
          <a:xfrm>
            <a:off x="1149548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Moon 152"/>
          <p:cNvSpPr/>
          <p:nvPr userDrawn="1"/>
        </p:nvSpPr>
        <p:spPr>
          <a:xfrm>
            <a:off x="1149548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 userDrawn="1"/>
        </p:nvSpPr>
        <p:spPr>
          <a:xfrm>
            <a:off x="11808002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 userDrawn="1"/>
        </p:nvSpPr>
        <p:spPr>
          <a:xfrm>
            <a:off x="1187637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Moon 155"/>
          <p:cNvSpPr/>
          <p:nvPr userDrawn="1"/>
        </p:nvSpPr>
        <p:spPr>
          <a:xfrm>
            <a:off x="1187637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 userDrawn="1"/>
        </p:nvSpPr>
        <p:spPr>
          <a:xfrm>
            <a:off x="11427105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 userDrawn="1"/>
        </p:nvSpPr>
        <p:spPr>
          <a:xfrm>
            <a:off x="1149548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Moon 158"/>
          <p:cNvSpPr/>
          <p:nvPr userDrawn="1"/>
        </p:nvSpPr>
        <p:spPr>
          <a:xfrm>
            <a:off x="1149548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 userDrawn="1"/>
        </p:nvSpPr>
        <p:spPr>
          <a:xfrm>
            <a:off x="11808002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 userDrawn="1"/>
        </p:nvSpPr>
        <p:spPr>
          <a:xfrm>
            <a:off x="11876378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Moon 161"/>
          <p:cNvSpPr/>
          <p:nvPr userDrawn="1"/>
        </p:nvSpPr>
        <p:spPr>
          <a:xfrm>
            <a:off x="1187637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 userDrawn="1"/>
        </p:nvSpPr>
        <p:spPr>
          <a:xfrm>
            <a:off x="11427105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 userDrawn="1"/>
        </p:nvSpPr>
        <p:spPr>
          <a:xfrm>
            <a:off x="1149548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Moon 164"/>
          <p:cNvSpPr/>
          <p:nvPr userDrawn="1"/>
        </p:nvSpPr>
        <p:spPr>
          <a:xfrm>
            <a:off x="1149548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 userDrawn="1"/>
        </p:nvSpPr>
        <p:spPr>
          <a:xfrm>
            <a:off x="11808002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 userDrawn="1"/>
        </p:nvSpPr>
        <p:spPr>
          <a:xfrm>
            <a:off x="11876378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Moon 167"/>
          <p:cNvSpPr/>
          <p:nvPr userDrawn="1"/>
        </p:nvSpPr>
        <p:spPr>
          <a:xfrm>
            <a:off x="1187637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 userDrawn="1"/>
        </p:nvSpPr>
        <p:spPr>
          <a:xfrm>
            <a:off x="11427105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 userDrawn="1"/>
        </p:nvSpPr>
        <p:spPr>
          <a:xfrm>
            <a:off x="11495481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Moon 170"/>
          <p:cNvSpPr/>
          <p:nvPr userDrawn="1"/>
        </p:nvSpPr>
        <p:spPr>
          <a:xfrm>
            <a:off x="1149548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 userDrawn="1"/>
        </p:nvSpPr>
        <p:spPr>
          <a:xfrm>
            <a:off x="11808002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 userDrawn="1"/>
        </p:nvSpPr>
        <p:spPr>
          <a:xfrm>
            <a:off x="11876378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Moon 173"/>
          <p:cNvSpPr/>
          <p:nvPr userDrawn="1"/>
        </p:nvSpPr>
        <p:spPr>
          <a:xfrm>
            <a:off x="1187637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 userDrawn="1"/>
        </p:nvSpPr>
        <p:spPr>
          <a:xfrm>
            <a:off x="11427105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 userDrawn="1"/>
        </p:nvSpPr>
        <p:spPr>
          <a:xfrm>
            <a:off x="11495481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Moon 176"/>
          <p:cNvSpPr/>
          <p:nvPr userDrawn="1"/>
        </p:nvSpPr>
        <p:spPr>
          <a:xfrm>
            <a:off x="1149548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 userDrawn="1"/>
        </p:nvSpPr>
        <p:spPr>
          <a:xfrm>
            <a:off x="11808002" y="266605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 userDrawn="1"/>
        </p:nvSpPr>
        <p:spPr>
          <a:xfrm>
            <a:off x="11876378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Moon 179"/>
          <p:cNvSpPr/>
          <p:nvPr userDrawn="1"/>
        </p:nvSpPr>
        <p:spPr>
          <a:xfrm>
            <a:off x="1187637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 userDrawn="1"/>
        </p:nvSpPr>
        <p:spPr>
          <a:xfrm>
            <a:off x="11427105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 userDrawn="1"/>
        </p:nvSpPr>
        <p:spPr>
          <a:xfrm>
            <a:off x="11495481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Moon 182"/>
          <p:cNvSpPr/>
          <p:nvPr userDrawn="1"/>
        </p:nvSpPr>
        <p:spPr>
          <a:xfrm>
            <a:off x="1149548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 userDrawn="1"/>
        </p:nvSpPr>
        <p:spPr>
          <a:xfrm>
            <a:off x="11808002" y="228518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 userDrawn="1"/>
        </p:nvSpPr>
        <p:spPr>
          <a:xfrm>
            <a:off x="11876378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Moon 185"/>
          <p:cNvSpPr/>
          <p:nvPr userDrawn="1"/>
        </p:nvSpPr>
        <p:spPr>
          <a:xfrm>
            <a:off x="1187637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 userDrawn="1"/>
        </p:nvSpPr>
        <p:spPr>
          <a:xfrm>
            <a:off x="11427105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 userDrawn="1"/>
        </p:nvSpPr>
        <p:spPr>
          <a:xfrm>
            <a:off x="11495481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Moon 188"/>
          <p:cNvSpPr/>
          <p:nvPr userDrawn="1"/>
        </p:nvSpPr>
        <p:spPr>
          <a:xfrm>
            <a:off x="11495481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 userDrawn="1"/>
        </p:nvSpPr>
        <p:spPr>
          <a:xfrm>
            <a:off x="11808002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 userDrawn="1"/>
        </p:nvSpPr>
        <p:spPr>
          <a:xfrm>
            <a:off x="11876378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Moon 191"/>
          <p:cNvSpPr/>
          <p:nvPr userDrawn="1"/>
        </p:nvSpPr>
        <p:spPr>
          <a:xfrm>
            <a:off x="1187637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 userDrawn="1"/>
        </p:nvSpPr>
        <p:spPr>
          <a:xfrm>
            <a:off x="1142710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 userDrawn="1"/>
        </p:nvSpPr>
        <p:spPr>
          <a:xfrm>
            <a:off x="1149548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Moon 194"/>
          <p:cNvSpPr/>
          <p:nvPr userDrawn="1"/>
        </p:nvSpPr>
        <p:spPr>
          <a:xfrm>
            <a:off x="1149548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 userDrawn="1"/>
        </p:nvSpPr>
        <p:spPr>
          <a:xfrm>
            <a:off x="11808002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 userDrawn="1"/>
        </p:nvSpPr>
        <p:spPr>
          <a:xfrm>
            <a:off x="1187637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Moon 197"/>
          <p:cNvSpPr/>
          <p:nvPr userDrawn="1"/>
        </p:nvSpPr>
        <p:spPr>
          <a:xfrm>
            <a:off x="1187637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 userDrawn="1"/>
        </p:nvSpPr>
        <p:spPr>
          <a:xfrm>
            <a:off x="1142710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 userDrawn="1"/>
        </p:nvSpPr>
        <p:spPr>
          <a:xfrm>
            <a:off x="1149548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Moon 200"/>
          <p:cNvSpPr/>
          <p:nvPr userDrawn="1"/>
        </p:nvSpPr>
        <p:spPr>
          <a:xfrm>
            <a:off x="1149548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 userDrawn="1"/>
        </p:nvSpPr>
        <p:spPr>
          <a:xfrm>
            <a:off x="1180800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 userDrawn="1"/>
        </p:nvSpPr>
        <p:spPr>
          <a:xfrm>
            <a:off x="1187637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Moon 203"/>
          <p:cNvSpPr/>
          <p:nvPr userDrawn="1"/>
        </p:nvSpPr>
        <p:spPr>
          <a:xfrm>
            <a:off x="1187637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 userDrawn="1"/>
        </p:nvSpPr>
        <p:spPr>
          <a:xfrm>
            <a:off x="1142710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 userDrawn="1"/>
        </p:nvSpPr>
        <p:spPr>
          <a:xfrm>
            <a:off x="1149548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Moon 206"/>
          <p:cNvSpPr/>
          <p:nvPr userDrawn="1"/>
        </p:nvSpPr>
        <p:spPr>
          <a:xfrm>
            <a:off x="1149548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 userDrawn="1"/>
        </p:nvSpPr>
        <p:spPr>
          <a:xfrm>
            <a:off x="1180800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 userDrawn="1"/>
        </p:nvSpPr>
        <p:spPr>
          <a:xfrm>
            <a:off x="1187637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Moon 209"/>
          <p:cNvSpPr/>
          <p:nvPr userDrawn="1"/>
        </p:nvSpPr>
        <p:spPr>
          <a:xfrm>
            <a:off x="1187637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 userDrawn="1"/>
        </p:nvSpPr>
        <p:spPr>
          <a:xfrm>
            <a:off x="1142710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 userDrawn="1"/>
        </p:nvSpPr>
        <p:spPr>
          <a:xfrm>
            <a:off x="1149548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Moon 212"/>
          <p:cNvSpPr/>
          <p:nvPr userDrawn="1"/>
        </p:nvSpPr>
        <p:spPr>
          <a:xfrm>
            <a:off x="1149548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 userDrawn="1"/>
        </p:nvSpPr>
        <p:spPr>
          <a:xfrm>
            <a:off x="1180800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 userDrawn="1"/>
        </p:nvSpPr>
        <p:spPr>
          <a:xfrm>
            <a:off x="118763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Moon 215"/>
          <p:cNvSpPr/>
          <p:nvPr userDrawn="1"/>
        </p:nvSpPr>
        <p:spPr>
          <a:xfrm>
            <a:off x="118763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 userDrawn="1"/>
        </p:nvSpPr>
        <p:spPr>
          <a:xfrm>
            <a:off x="1142710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 userDrawn="1"/>
        </p:nvSpPr>
        <p:spPr>
          <a:xfrm>
            <a:off x="1149548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Moon 218"/>
          <p:cNvSpPr/>
          <p:nvPr userDrawn="1"/>
        </p:nvSpPr>
        <p:spPr>
          <a:xfrm>
            <a:off x="1149548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 userDrawn="1"/>
        </p:nvSpPr>
        <p:spPr>
          <a:xfrm>
            <a:off x="1180800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 userDrawn="1"/>
        </p:nvSpPr>
        <p:spPr>
          <a:xfrm>
            <a:off x="118763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Moon 221"/>
          <p:cNvSpPr/>
          <p:nvPr userDrawn="1"/>
        </p:nvSpPr>
        <p:spPr>
          <a:xfrm>
            <a:off x="118763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Moon 248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Moon 251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Moon 254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Moon 257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Moon 260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Moon 263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Moon 266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Moon 269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Moon 272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Moon 275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Moon 278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Moon 281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Moon 284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Moon 287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 userDrawn="1"/>
        </p:nvSpPr>
        <p:spPr>
          <a:xfrm>
            <a:off x="9141684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 userDrawn="1"/>
        </p:nvSpPr>
        <p:spPr>
          <a:xfrm>
            <a:off x="921006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Moon 290"/>
          <p:cNvSpPr/>
          <p:nvPr userDrawn="1"/>
        </p:nvSpPr>
        <p:spPr>
          <a:xfrm>
            <a:off x="921006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Moon 293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Moon 296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Moon 299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Moon 302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Moon 305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Moon 308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Moon 311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Moon 314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Moon 317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Moon 320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oon 323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Moon 326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Moon 329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Moon 332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Moon 335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Moon 338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Moon 341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Moon 344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Moon 347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Moon 350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oon 353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oon 356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 userDrawn="1"/>
        </p:nvSpPr>
        <p:spPr>
          <a:xfrm>
            <a:off x="9141684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 userDrawn="1"/>
        </p:nvSpPr>
        <p:spPr>
          <a:xfrm>
            <a:off x="921006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Moon 359"/>
          <p:cNvSpPr/>
          <p:nvPr userDrawn="1"/>
        </p:nvSpPr>
        <p:spPr>
          <a:xfrm>
            <a:off x="921006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Moon 362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Moon 365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Moon 368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Moon 371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Moon 374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Moon 377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Moon 380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Moon 383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Moon 386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Moon 389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914168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921006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921006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Moon 440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Moon 443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Moon 446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Moon 449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Moon 452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Moon 455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Moon 458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Moon 461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Moon 464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Moon 467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Moon 470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Moon 473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Moon 476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Moon 482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Moon 485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Moon 488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Moon 491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Moon 494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 userDrawn="1"/>
        </p:nvSpPr>
        <p:spPr>
          <a:xfrm>
            <a:off x="9141684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 userDrawn="1"/>
        </p:nvSpPr>
        <p:spPr>
          <a:xfrm>
            <a:off x="921006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Moon 497"/>
          <p:cNvSpPr/>
          <p:nvPr userDrawn="1"/>
        </p:nvSpPr>
        <p:spPr>
          <a:xfrm>
            <a:off x="921006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/>
          <p:cNvSpPr/>
          <p:nvPr userDrawn="1"/>
        </p:nvSpPr>
        <p:spPr>
          <a:xfrm>
            <a:off x="9522588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 userDrawn="1"/>
        </p:nvSpPr>
        <p:spPr>
          <a:xfrm>
            <a:off x="959096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Moon 500"/>
          <p:cNvSpPr/>
          <p:nvPr userDrawn="1"/>
        </p:nvSpPr>
        <p:spPr>
          <a:xfrm>
            <a:off x="959096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/>
          <p:cNvSpPr/>
          <p:nvPr userDrawn="1"/>
        </p:nvSpPr>
        <p:spPr>
          <a:xfrm>
            <a:off x="9903491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 userDrawn="1"/>
        </p:nvSpPr>
        <p:spPr>
          <a:xfrm>
            <a:off x="997186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Moon 503"/>
          <p:cNvSpPr/>
          <p:nvPr userDrawn="1"/>
        </p:nvSpPr>
        <p:spPr>
          <a:xfrm>
            <a:off x="997186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Rectangle 504"/>
          <p:cNvSpPr/>
          <p:nvPr userDrawn="1"/>
        </p:nvSpPr>
        <p:spPr>
          <a:xfrm>
            <a:off x="10284395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 userDrawn="1"/>
        </p:nvSpPr>
        <p:spPr>
          <a:xfrm>
            <a:off x="1035277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Moon 506"/>
          <p:cNvSpPr/>
          <p:nvPr userDrawn="1"/>
        </p:nvSpPr>
        <p:spPr>
          <a:xfrm>
            <a:off x="1035277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 userDrawn="1"/>
        </p:nvSpPr>
        <p:spPr>
          <a:xfrm>
            <a:off x="1066529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 userDrawn="1"/>
        </p:nvSpPr>
        <p:spPr>
          <a:xfrm>
            <a:off x="1073367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Moon 509"/>
          <p:cNvSpPr/>
          <p:nvPr userDrawn="1"/>
        </p:nvSpPr>
        <p:spPr>
          <a:xfrm>
            <a:off x="1073367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 userDrawn="1"/>
        </p:nvSpPr>
        <p:spPr>
          <a:xfrm>
            <a:off x="11046202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 userDrawn="1"/>
        </p:nvSpPr>
        <p:spPr>
          <a:xfrm>
            <a:off x="1111457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Moon 512"/>
          <p:cNvSpPr/>
          <p:nvPr userDrawn="1"/>
        </p:nvSpPr>
        <p:spPr>
          <a:xfrm>
            <a:off x="1111457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513"/>
          <p:cNvSpPr/>
          <p:nvPr userDrawn="1"/>
        </p:nvSpPr>
        <p:spPr>
          <a:xfrm>
            <a:off x="952258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 userDrawn="1"/>
        </p:nvSpPr>
        <p:spPr>
          <a:xfrm>
            <a:off x="959096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Moon 515"/>
          <p:cNvSpPr/>
          <p:nvPr userDrawn="1"/>
        </p:nvSpPr>
        <p:spPr>
          <a:xfrm>
            <a:off x="959096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 userDrawn="1"/>
        </p:nvSpPr>
        <p:spPr>
          <a:xfrm>
            <a:off x="9903491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 userDrawn="1"/>
        </p:nvSpPr>
        <p:spPr>
          <a:xfrm>
            <a:off x="997186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Moon 518"/>
          <p:cNvSpPr/>
          <p:nvPr userDrawn="1"/>
        </p:nvSpPr>
        <p:spPr>
          <a:xfrm>
            <a:off x="997186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/>
          <p:cNvSpPr/>
          <p:nvPr userDrawn="1"/>
        </p:nvSpPr>
        <p:spPr>
          <a:xfrm>
            <a:off x="10284395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 userDrawn="1"/>
        </p:nvSpPr>
        <p:spPr>
          <a:xfrm>
            <a:off x="1035277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Moon 521"/>
          <p:cNvSpPr/>
          <p:nvPr userDrawn="1"/>
        </p:nvSpPr>
        <p:spPr>
          <a:xfrm>
            <a:off x="1035277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 userDrawn="1"/>
        </p:nvSpPr>
        <p:spPr>
          <a:xfrm>
            <a:off x="10665298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 userDrawn="1"/>
        </p:nvSpPr>
        <p:spPr>
          <a:xfrm>
            <a:off x="1073367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Moon 524"/>
          <p:cNvSpPr/>
          <p:nvPr userDrawn="1"/>
        </p:nvSpPr>
        <p:spPr>
          <a:xfrm>
            <a:off x="1073367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 userDrawn="1"/>
        </p:nvSpPr>
        <p:spPr>
          <a:xfrm>
            <a:off x="11046202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 userDrawn="1"/>
        </p:nvSpPr>
        <p:spPr>
          <a:xfrm>
            <a:off x="1111457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Moon 527"/>
          <p:cNvSpPr/>
          <p:nvPr userDrawn="1"/>
        </p:nvSpPr>
        <p:spPr>
          <a:xfrm>
            <a:off x="1111457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 userDrawn="1"/>
        </p:nvSpPr>
        <p:spPr>
          <a:xfrm>
            <a:off x="9522588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 userDrawn="1"/>
        </p:nvSpPr>
        <p:spPr>
          <a:xfrm>
            <a:off x="959096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Moon 530"/>
          <p:cNvSpPr/>
          <p:nvPr userDrawn="1"/>
        </p:nvSpPr>
        <p:spPr>
          <a:xfrm>
            <a:off x="959096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 userDrawn="1"/>
        </p:nvSpPr>
        <p:spPr>
          <a:xfrm>
            <a:off x="990349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 userDrawn="1"/>
        </p:nvSpPr>
        <p:spPr>
          <a:xfrm>
            <a:off x="997186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Moon 533"/>
          <p:cNvSpPr/>
          <p:nvPr userDrawn="1"/>
        </p:nvSpPr>
        <p:spPr>
          <a:xfrm>
            <a:off x="997186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 userDrawn="1"/>
        </p:nvSpPr>
        <p:spPr>
          <a:xfrm>
            <a:off x="10284395" y="380865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 userDrawn="1"/>
        </p:nvSpPr>
        <p:spPr>
          <a:xfrm>
            <a:off x="1035277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Moon 536"/>
          <p:cNvSpPr/>
          <p:nvPr userDrawn="1"/>
        </p:nvSpPr>
        <p:spPr>
          <a:xfrm>
            <a:off x="1035277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/>
          <p:cNvSpPr/>
          <p:nvPr userDrawn="1"/>
        </p:nvSpPr>
        <p:spPr>
          <a:xfrm>
            <a:off x="10665298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 userDrawn="1"/>
        </p:nvSpPr>
        <p:spPr>
          <a:xfrm>
            <a:off x="1073367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Moon 539"/>
          <p:cNvSpPr/>
          <p:nvPr userDrawn="1"/>
        </p:nvSpPr>
        <p:spPr>
          <a:xfrm>
            <a:off x="1073367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 userDrawn="1"/>
        </p:nvSpPr>
        <p:spPr>
          <a:xfrm>
            <a:off x="11046202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 userDrawn="1"/>
        </p:nvSpPr>
        <p:spPr>
          <a:xfrm>
            <a:off x="1111457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Moon 542"/>
          <p:cNvSpPr/>
          <p:nvPr userDrawn="1"/>
        </p:nvSpPr>
        <p:spPr>
          <a:xfrm>
            <a:off x="1111457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 userDrawn="1"/>
        </p:nvSpPr>
        <p:spPr>
          <a:xfrm>
            <a:off x="952258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 userDrawn="1"/>
        </p:nvSpPr>
        <p:spPr>
          <a:xfrm>
            <a:off x="959096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Moon 545"/>
          <p:cNvSpPr/>
          <p:nvPr userDrawn="1"/>
        </p:nvSpPr>
        <p:spPr>
          <a:xfrm>
            <a:off x="959096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 userDrawn="1"/>
        </p:nvSpPr>
        <p:spPr>
          <a:xfrm>
            <a:off x="9903491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 userDrawn="1"/>
        </p:nvSpPr>
        <p:spPr>
          <a:xfrm>
            <a:off x="997186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Moon 548"/>
          <p:cNvSpPr/>
          <p:nvPr userDrawn="1"/>
        </p:nvSpPr>
        <p:spPr>
          <a:xfrm>
            <a:off x="997186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 userDrawn="1"/>
        </p:nvSpPr>
        <p:spPr>
          <a:xfrm>
            <a:off x="10284395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 userDrawn="1"/>
        </p:nvSpPr>
        <p:spPr>
          <a:xfrm>
            <a:off x="1035277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Moon 551"/>
          <p:cNvSpPr/>
          <p:nvPr userDrawn="1"/>
        </p:nvSpPr>
        <p:spPr>
          <a:xfrm>
            <a:off x="1035277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 userDrawn="1"/>
        </p:nvSpPr>
        <p:spPr>
          <a:xfrm>
            <a:off x="10665298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 userDrawn="1"/>
        </p:nvSpPr>
        <p:spPr>
          <a:xfrm>
            <a:off x="1073367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Moon 554"/>
          <p:cNvSpPr/>
          <p:nvPr userDrawn="1"/>
        </p:nvSpPr>
        <p:spPr>
          <a:xfrm>
            <a:off x="1073367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 userDrawn="1"/>
        </p:nvSpPr>
        <p:spPr>
          <a:xfrm>
            <a:off x="1104620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 userDrawn="1"/>
        </p:nvSpPr>
        <p:spPr>
          <a:xfrm>
            <a:off x="1111457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Moon 557"/>
          <p:cNvSpPr/>
          <p:nvPr userDrawn="1"/>
        </p:nvSpPr>
        <p:spPr>
          <a:xfrm>
            <a:off x="1111457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4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5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090" y="365125"/>
            <a:ext cx="963971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086" y="2069117"/>
            <a:ext cx="10142713" cy="41078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1086" y="6356350"/>
            <a:ext cx="27432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187" name="Rectangle 186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Moon 188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Moon 191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Moon 200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Moon 203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Moon 206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09" name="Oval 208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10" name="Moon 209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Moon 212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Moon 215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Moon 218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Moon 221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hyperlink" Target="http://pinterest.com/showeet" TargetMode="External"/><Relationship Id="rId13" Type="http://schemas.openxmlformats.org/officeDocument/2006/relationships/image" Target="../media/image6.png"/><Relationship Id="rId3" Type="http://schemas.openxmlformats.org/officeDocument/2006/relationships/hyperlink" Target="https://www.facebook.com/pages/Neetwork/240707325947259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://linhpham.me/" TargetMode="Externa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://feeds.feedburner.com/showeet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hyperlink" Target="https://twitter.com/showeet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4.png"/><Relationship Id="rId1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11604686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80661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1" r:id="rId2"/>
    <p:sldLayoutId id="2147483765" r:id="rId3"/>
    <p:sldLayoutId id="2147483764" r:id="rId4"/>
    <p:sldLayoutId id="2147483751" r:id="rId5"/>
    <p:sldLayoutId id="2147483766" r:id="rId6"/>
    <p:sldLayoutId id="2147483768" r:id="rId7"/>
    <p:sldLayoutId id="2147483769" r:id="rId8"/>
    <p:sldLayoutId id="2147483763" r:id="rId9"/>
    <p:sldLayoutId id="2147483772" r:id="rId10"/>
    <p:sldLayoutId id="2147483773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  <p:sldLayoutId id="2147483806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  <a:solidFill>
            <a:schemeClr val="bg1">
              <a:lumMod val="85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0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8376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Moon 10"/>
            <p:cNvSpPr/>
            <p:nvPr/>
          </p:nvSpPr>
          <p:spPr>
            <a:xfrm>
              <a:off x="68376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0904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49280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Moon 13"/>
            <p:cNvSpPr/>
            <p:nvPr/>
          </p:nvSpPr>
          <p:spPr>
            <a:xfrm>
              <a:off x="449280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61807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830183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Moon 16"/>
            <p:cNvSpPr/>
            <p:nvPr/>
          </p:nvSpPr>
          <p:spPr>
            <a:xfrm>
              <a:off x="830183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142711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211087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Moon 19"/>
            <p:cNvSpPr/>
            <p:nvPr/>
          </p:nvSpPr>
          <p:spPr>
            <a:xfrm>
              <a:off x="1211087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23614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91990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Moon 22"/>
            <p:cNvSpPr/>
            <p:nvPr/>
          </p:nvSpPr>
          <p:spPr>
            <a:xfrm>
              <a:off x="1591990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04518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972894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25"/>
            <p:cNvSpPr/>
            <p:nvPr/>
          </p:nvSpPr>
          <p:spPr>
            <a:xfrm>
              <a:off x="1972894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85421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353797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Moon 28"/>
            <p:cNvSpPr/>
            <p:nvPr/>
          </p:nvSpPr>
          <p:spPr>
            <a:xfrm>
              <a:off x="2353797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66325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734701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Moon 31"/>
            <p:cNvSpPr/>
            <p:nvPr/>
          </p:nvSpPr>
          <p:spPr>
            <a:xfrm>
              <a:off x="2734701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7228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115604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Moon 34"/>
            <p:cNvSpPr/>
            <p:nvPr/>
          </p:nvSpPr>
          <p:spPr>
            <a:xfrm>
              <a:off x="3115604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28132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496508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Moon 37"/>
            <p:cNvSpPr/>
            <p:nvPr/>
          </p:nvSpPr>
          <p:spPr>
            <a:xfrm>
              <a:off x="3496508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09035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877411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Moon 40"/>
            <p:cNvSpPr/>
            <p:nvPr/>
          </p:nvSpPr>
          <p:spPr>
            <a:xfrm>
              <a:off x="3877411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189939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258315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Moon 43"/>
            <p:cNvSpPr/>
            <p:nvPr/>
          </p:nvSpPr>
          <p:spPr>
            <a:xfrm>
              <a:off x="4258315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570842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639218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Moon 46"/>
            <p:cNvSpPr/>
            <p:nvPr/>
          </p:nvSpPr>
          <p:spPr>
            <a:xfrm>
              <a:off x="4639218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951746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020122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Moon 49"/>
            <p:cNvSpPr/>
            <p:nvPr/>
          </p:nvSpPr>
          <p:spPr>
            <a:xfrm>
              <a:off x="5020122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32649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5401025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Moon 52"/>
            <p:cNvSpPr/>
            <p:nvPr/>
          </p:nvSpPr>
          <p:spPr>
            <a:xfrm>
              <a:off x="5401025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713553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781929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oon 55"/>
            <p:cNvSpPr/>
            <p:nvPr/>
          </p:nvSpPr>
          <p:spPr>
            <a:xfrm>
              <a:off x="5781929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094456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6162832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Moon 58"/>
            <p:cNvSpPr/>
            <p:nvPr/>
          </p:nvSpPr>
          <p:spPr>
            <a:xfrm>
              <a:off x="6162832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75360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6543736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Moon 61"/>
            <p:cNvSpPr/>
            <p:nvPr/>
          </p:nvSpPr>
          <p:spPr>
            <a:xfrm>
              <a:off x="6543736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856263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6924639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Moon 64"/>
            <p:cNvSpPr/>
            <p:nvPr/>
          </p:nvSpPr>
          <p:spPr>
            <a:xfrm>
              <a:off x="6924639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237167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7305543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Moon 67"/>
            <p:cNvSpPr/>
            <p:nvPr/>
          </p:nvSpPr>
          <p:spPr>
            <a:xfrm>
              <a:off x="7305543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618070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7686446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Moon 70"/>
            <p:cNvSpPr/>
            <p:nvPr/>
          </p:nvSpPr>
          <p:spPr>
            <a:xfrm>
              <a:off x="7686446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998974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8067350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Moon 73"/>
            <p:cNvSpPr/>
            <p:nvPr/>
          </p:nvSpPr>
          <p:spPr>
            <a:xfrm>
              <a:off x="8067350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8379877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8448253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Moon 76"/>
            <p:cNvSpPr/>
            <p:nvPr/>
          </p:nvSpPr>
          <p:spPr>
            <a:xfrm>
              <a:off x="8448253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8760781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8829157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Moon 79"/>
            <p:cNvSpPr/>
            <p:nvPr/>
          </p:nvSpPr>
          <p:spPr>
            <a:xfrm>
              <a:off x="8829157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9141684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9210060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Moon 82"/>
            <p:cNvSpPr/>
            <p:nvPr/>
          </p:nvSpPr>
          <p:spPr>
            <a:xfrm>
              <a:off x="9210060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0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8376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Moon 85"/>
            <p:cNvSpPr/>
            <p:nvPr/>
          </p:nvSpPr>
          <p:spPr>
            <a:xfrm>
              <a:off x="68376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80904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449280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Moon 88"/>
            <p:cNvSpPr/>
            <p:nvPr/>
          </p:nvSpPr>
          <p:spPr>
            <a:xfrm>
              <a:off x="449280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1807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830183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Moon 91"/>
            <p:cNvSpPr/>
            <p:nvPr/>
          </p:nvSpPr>
          <p:spPr>
            <a:xfrm>
              <a:off x="830183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142711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211087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Moon 94"/>
            <p:cNvSpPr/>
            <p:nvPr/>
          </p:nvSpPr>
          <p:spPr>
            <a:xfrm>
              <a:off x="1211087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523614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591990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Moon 97"/>
            <p:cNvSpPr/>
            <p:nvPr/>
          </p:nvSpPr>
          <p:spPr>
            <a:xfrm>
              <a:off x="1591990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904518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972894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Moon 100"/>
            <p:cNvSpPr/>
            <p:nvPr/>
          </p:nvSpPr>
          <p:spPr>
            <a:xfrm>
              <a:off x="1972894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285421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2353797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Moon 103"/>
            <p:cNvSpPr/>
            <p:nvPr/>
          </p:nvSpPr>
          <p:spPr>
            <a:xfrm>
              <a:off x="2353797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666325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2734701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Moon 106"/>
            <p:cNvSpPr/>
            <p:nvPr/>
          </p:nvSpPr>
          <p:spPr>
            <a:xfrm>
              <a:off x="2734701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047228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3115604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Moon 109"/>
            <p:cNvSpPr/>
            <p:nvPr/>
          </p:nvSpPr>
          <p:spPr>
            <a:xfrm>
              <a:off x="3115604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428132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496508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Moon 112"/>
            <p:cNvSpPr/>
            <p:nvPr/>
          </p:nvSpPr>
          <p:spPr>
            <a:xfrm>
              <a:off x="3496508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809035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877411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Moon 115"/>
            <p:cNvSpPr/>
            <p:nvPr/>
          </p:nvSpPr>
          <p:spPr>
            <a:xfrm>
              <a:off x="3877411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89939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4258315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Moon 118"/>
            <p:cNvSpPr/>
            <p:nvPr/>
          </p:nvSpPr>
          <p:spPr>
            <a:xfrm>
              <a:off x="4258315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570842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4639218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Moon 121"/>
            <p:cNvSpPr/>
            <p:nvPr/>
          </p:nvSpPr>
          <p:spPr>
            <a:xfrm>
              <a:off x="4639218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951746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5020122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Moon 124"/>
            <p:cNvSpPr/>
            <p:nvPr/>
          </p:nvSpPr>
          <p:spPr>
            <a:xfrm>
              <a:off x="5020122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332649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5401025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Moon 127"/>
            <p:cNvSpPr/>
            <p:nvPr/>
          </p:nvSpPr>
          <p:spPr>
            <a:xfrm>
              <a:off x="5401025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713553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5781929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Moon 130"/>
            <p:cNvSpPr/>
            <p:nvPr/>
          </p:nvSpPr>
          <p:spPr>
            <a:xfrm>
              <a:off x="5781929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094456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6162832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Moon 133"/>
            <p:cNvSpPr/>
            <p:nvPr/>
          </p:nvSpPr>
          <p:spPr>
            <a:xfrm>
              <a:off x="6162832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6475360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6543736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Moon 136"/>
            <p:cNvSpPr/>
            <p:nvPr/>
          </p:nvSpPr>
          <p:spPr>
            <a:xfrm>
              <a:off x="6543736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856263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6924639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Moon 139"/>
            <p:cNvSpPr/>
            <p:nvPr/>
          </p:nvSpPr>
          <p:spPr>
            <a:xfrm>
              <a:off x="6924639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237167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7305543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Moon 142"/>
            <p:cNvSpPr/>
            <p:nvPr/>
          </p:nvSpPr>
          <p:spPr>
            <a:xfrm>
              <a:off x="7305543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7618070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7686446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Moon 145"/>
            <p:cNvSpPr/>
            <p:nvPr/>
          </p:nvSpPr>
          <p:spPr>
            <a:xfrm>
              <a:off x="7686446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7998974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8067350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Moon 148"/>
            <p:cNvSpPr/>
            <p:nvPr/>
          </p:nvSpPr>
          <p:spPr>
            <a:xfrm>
              <a:off x="8067350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8379877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8448253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Moon 151"/>
            <p:cNvSpPr/>
            <p:nvPr/>
          </p:nvSpPr>
          <p:spPr>
            <a:xfrm>
              <a:off x="8448253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8760781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8829157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Moon 154"/>
            <p:cNvSpPr/>
            <p:nvPr/>
          </p:nvSpPr>
          <p:spPr>
            <a:xfrm>
              <a:off x="8829157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141684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9210060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Moon 157"/>
            <p:cNvSpPr/>
            <p:nvPr/>
          </p:nvSpPr>
          <p:spPr>
            <a:xfrm>
              <a:off x="9210060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0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68376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Moon 160"/>
            <p:cNvSpPr/>
            <p:nvPr/>
          </p:nvSpPr>
          <p:spPr>
            <a:xfrm>
              <a:off x="68376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80904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449280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Moon 163"/>
            <p:cNvSpPr/>
            <p:nvPr/>
          </p:nvSpPr>
          <p:spPr>
            <a:xfrm>
              <a:off x="449280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61807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830183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Moon 166"/>
            <p:cNvSpPr/>
            <p:nvPr/>
          </p:nvSpPr>
          <p:spPr>
            <a:xfrm>
              <a:off x="830183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42711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1211087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Moon 169"/>
            <p:cNvSpPr/>
            <p:nvPr/>
          </p:nvSpPr>
          <p:spPr>
            <a:xfrm>
              <a:off x="1211087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523614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1591990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Moon 172"/>
            <p:cNvSpPr/>
            <p:nvPr/>
          </p:nvSpPr>
          <p:spPr>
            <a:xfrm>
              <a:off x="1591990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904518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1972894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Moon 175"/>
            <p:cNvSpPr/>
            <p:nvPr/>
          </p:nvSpPr>
          <p:spPr>
            <a:xfrm>
              <a:off x="1972894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2285421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2353797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Moon 178"/>
            <p:cNvSpPr/>
            <p:nvPr/>
          </p:nvSpPr>
          <p:spPr>
            <a:xfrm>
              <a:off x="2353797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2666325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2734701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Moon 181"/>
            <p:cNvSpPr/>
            <p:nvPr/>
          </p:nvSpPr>
          <p:spPr>
            <a:xfrm>
              <a:off x="2734701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3047228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3115604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Moon 184"/>
            <p:cNvSpPr/>
            <p:nvPr/>
          </p:nvSpPr>
          <p:spPr>
            <a:xfrm>
              <a:off x="3115604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428132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496508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Moon 187"/>
            <p:cNvSpPr/>
            <p:nvPr/>
          </p:nvSpPr>
          <p:spPr>
            <a:xfrm>
              <a:off x="3496508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3809035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3877411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Moon 190"/>
            <p:cNvSpPr/>
            <p:nvPr/>
          </p:nvSpPr>
          <p:spPr>
            <a:xfrm>
              <a:off x="3877411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189939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4258315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Moon 193"/>
            <p:cNvSpPr/>
            <p:nvPr/>
          </p:nvSpPr>
          <p:spPr>
            <a:xfrm>
              <a:off x="4258315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4570842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4639218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Moon 196"/>
            <p:cNvSpPr/>
            <p:nvPr/>
          </p:nvSpPr>
          <p:spPr>
            <a:xfrm>
              <a:off x="4639218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4951746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5020122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Moon 199"/>
            <p:cNvSpPr/>
            <p:nvPr/>
          </p:nvSpPr>
          <p:spPr>
            <a:xfrm>
              <a:off x="5020122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332649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401025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Moon 202"/>
            <p:cNvSpPr/>
            <p:nvPr/>
          </p:nvSpPr>
          <p:spPr>
            <a:xfrm>
              <a:off x="5401025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5713553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5781929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Moon 205"/>
            <p:cNvSpPr/>
            <p:nvPr/>
          </p:nvSpPr>
          <p:spPr>
            <a:xfrm>
              <a:off x="5781929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6094456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6162832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Moon 208"/>
            <p:cNvSpPr/>
            <p:nvPr/>
          </p:nvSpPr>
          <p:spPr>
            <a:xfrm>
              <a:off x="6162832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475360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6543736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Moon 211"/>
            <p:cNvSpPr/>
            <p:nvPr/>
          </p:nvSpPr>
          <p:spPr>
            <a:xfrm>
              <a:off x="6543736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6856263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6924639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Moon 214"/>
            <p:cNvSpPr/>
            <p:nvPr/>
          </p:nvSpPr>
          <p:spPr>
            <a:xfrm>
              <a:off x="6924639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7237167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7305543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Moon 217"/>
            <p:cNvSpPr/>
            <p:nvPr/>
          </p:nvSpPr>
          <p:spPr>
            <a:xfrm>
              <a:off x="7305543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7618070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7686446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Moon 220"/>
            <p:cNvSpPr/>
            <p:nvPr/>
          </p:nvSpPr>
          <p:spPr>
            <a:xfrm>
              <a:off x="7686446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7998974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8067350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Moon 223"/>
            <p:cNvSpPr/>
            <p:nvPr/>
          </p:nvSpPr>
          <p:spPr>
            <a:xfrm>
              <a:off x="8067350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8379877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8448253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Moon 226"/>
            <p:cNvSpPr/>
            <p:nvPr/>
          </p:nvSpPr>
          <p:spPr>
            <a:xfrm>
              <a:off x="8448253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8760781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8829157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Moon 229"/>
            <p:cNvSpPr/>
            <p:nvPr/>
          </p:nvSpPr>
          <p:spPr>
            <a:xfrm>
              <a:off x="8829157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9141684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9210060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Moon 232"/>
            <p:cNvSpPr/>
            <p:nvPr/>
          </p:nvSpPr>
          <p:spPr>
            <a:xfrm>
              <a:off x="9210060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0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68376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Moon 235"/>
            <p:cNvSpPr/>
            <p:nvPr/>
          </p:nvSpPr>
          <p:spPr>
            <a:xfrm>
              <a:off x="68376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380904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449280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Moon 238"/>
            <p:cNvSpPr/>
            <p:nvPr/>
          </p:nvSpPr>
          <p:spPr>
            <a:xfrm>
              <a:off x="449280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761807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830183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Moon 241"/>
            <p:cNvSpPr/>
            <p:nvPr/>
          </p:nvSpPr>
          <p:spPr>
            <a:xfrm>
              <a:off x="830183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1142711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211087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Moon 244"/>
            <p:cNvSpPr/>
            <p:nvPr/>
          </p:nvSpPr>
          <p:spPr>
            <a:xfrm>
              <a:off x="1211087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1523614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1591990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Moon 247"/>
            <p:cNvSpPr/>
            <p:nvPr/>
          </p:nvSpPr>
          <p:spPr>
            <a:xfrm>
              <a:off x="1591990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904518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972894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Moon 250"/>
            <p:cNvSpPr/>
            <p:nvPr/>
          </p:nvSpPr>
          <p:spPr>
            <a:xfrm>
              <a:off x="1972894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285421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2353797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Moon 253"/>
            <p:cNvSpPr/>
            <p:nvPr/>
          </p:nvSpPr>
          <p:spPr>
            <a:xfrm>
              <a:off x="2353797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2666325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2734701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Moon 256"/>
            <p:cNvSpPr/>
            <p:nvPr/>
          </p:nvSpPr>
          <p:spPr>
            <a:xfrm>
              <a:off x="2734701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3047228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3115604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Moon 259"/>
            <p:cNvSpPr/>
            <p:nvPr/>
          </p:nvSpPr>
          <p:spPr>
            <a:xfrm>
              <a:off x="3115604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3428132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3496508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Moon 262"/>
            <p:cNvSpPr/>
            <p:nvPr/>
          </p:nvSpPr>
          <p:spPr>
            <a:xfrm>
              <a:off x="3496508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3809035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3877411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Moon 265"/>
            <p:cNvSpPr/>
            <p:nvPr/>
          </p:nvSpPr>
          <p:spPr>
            <a:xfrm>
              <a:off x="3877411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4189939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4258315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Moon 268"/>
            <p:cNvSpPr/>
            <p:nvPr/>
          </p:nvSpPr>
          <p:spPr>
            <a:xfrm>
              <a:off x="4258315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4570842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4639218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Moon 271"/>
            <p:cNvSpPr/>
            <p:nvPr/>
          </p:nvSpPr>
          <p:spPr>
            <a:xfrm>
              <a:off x="4639218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4951746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5020122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Moon 274"/>
            <p:cNvSpPr/>
            <p:nvPr/>
          </p:nvSpPr>
          <p:spPr>
            <a:xfrm>
              <a:off x="5020122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5332649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5401025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Moon 277"/>
            <p:cNvSpPr/>
            <p:nvPr/>
          </p:nvSpPr>
          <p:spPr>
            <a:xfrm>
              <a:off x="5401025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5713553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5781929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Moon 280"/>
            <p:cNvSpPr/>
            <p:nvPr/>
          </p:nvSpPr>
          <p:spPr>
            <a:xfrm>
              <a:off x="5781929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6094456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6162832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Moon 283"/>
            <p:cNvSpPr/>
            <p:nvPr/>
          </p:nvSpPr>
          <p:spPr>
            <a:xfrm>
              <a:off x="6162832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6475360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6543736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Moon 286"/>
            <p:cNvSpPr/>
            <p:nvPr/>
          </p:nvSpPr>
          <p:spPr>
            <a:xfrm>
              <a:off x="6543736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6856263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>
              <a:off x="6924639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Moon 289"/>
            <p:cNvSpPr/>
            <p:nvPr/>
          </p:nvSpPr>
          <p:spPr>
            <a:xfrm>
              <a:off x="6924639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7237167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7305543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Moon 292"/>
            <p:cNvSpPr/>
            <p:nvPr/>
          </p:nvSpPr>
          <p:spPr>
            <a:xfrm>
              <a:off x="7305543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7618070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>
              <a:off x="7686446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Moon 295"/>
            <p:cNvSpPr/>
            <p:nvPr/>
          </p:nvSpPr>
          <p:spPr>
            <a:xfrm>
              <a:off x="7686446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7998974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8067350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Moon 298"/>
            <p:cNvSpPr/>
            <p:nvPr/>
          </p:nvSpPr>
          <p:spPr>
            <a:xfrm>
              <a:off x="8067350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8379877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>
              <a:off x="8448253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Moon 301"/>
            <p:cNvSpPr/>
            <p:nvPr/>
          </p:nvSpPr>
          <p:spPr>
            <a:xfrm>
              <a:off x="8448253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8760781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8829157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Moon 304"/>
            <p:cNvSpPr/>
            <p:nvPr/>
          </p:nvSpPr>
          <p:spPr>
            <a:xfrm>
              <a:off x="8829157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9141684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>
              <a:off x="9210060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Moon 307"/>
            <p:cNvSpPr/>
            <p:nvPr/>
          </p:nvSpPr>
          <p:spPr>
            <a:xfrm>
              <a:off x="9210060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0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68376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Moon 310"/>
            <p:cNvSpPr/>
            <p:nvPr/>
          </p:nvSpPr>
          <p:spPr>
            <a:xfrm>
              <a:off x="68376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380904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449280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Moon 313"/>
            <p:cNvSpPr/>
            <p:nvPr/>
          </p:nvSpPr>
          <p:spPr>
            <a:xfrm>
              <a:off x="449280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761807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830183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Moon 316"/>
            <p:cNvSpPr/>
            <p:nvPr/>
          </p:nvSpPr>
          <p:spPr>
            <a:xfrm>
              <a:off x="830183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1142711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1211087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Moon 319"/>
            <p:cNvSpPr/>
            <p:nvPr/>
          </p:nvSpPr>
          <p:spPr>
            <a:xfrm>
              <a:off x="1211087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1523614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591990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Moon 322"/>
            <p:cNvSpPr/>
            <p:nvPr/>
          </p:nvSpPr>
          <p:spPr>
            <a:xfrm>
              <a:off x="1591990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1904518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>
              <a:off x="1972894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Moon 325"/>
            <p:cNvSpPr/>
            <p:nvPr/>
          </p:nvSpPr>
          <p:spPr>
            <a:xfrm>
              <a:off x="1972894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2285421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2353797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Moon 328"/>
            <p:cNvSpPr/>
            <p:nvPr/>
          </p:nvSpPr>
          <p:spPr>
            <a:xfrm>
              <a:off x="2353797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2666325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2734701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Moon 331"/>
            <p:cNvSpPr/>
            <p:nvPr/>
          </p:nvSpPr>
          <p:spPr>
            <a:xfrm>
              <a:off x="2734701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3047228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115604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Moon 334"/>
            <p:cNvSpPr/>
            <p:nvPr/>
          </p:nvSpPr>
          <p:spPr>
            <a:xfrm>
              <a:off x="3115604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3428132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3496508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Moon 337"/>
            <p:cNvSpPr/>
            <p:nvPr/>
          </p:nvSpPr>
          <p:spPr>
            <a:xfrm>
              <a:off x="3496508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3809035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3877411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Moon 340"/>
            <p:cNvSpPr/>
            <p:nvPr/>
          </p:nvSpPr>
          <p:spPr>
            <a:xfrm>
              <a:off x="3877411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4189939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4258315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Moon 343"/>
            <p:cNvSpPr/>
            <p:nvPr/>
          </p:nvSpPr>
          <p:spPr>
            <a:xfrm>
              <a:off x="4258315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4570842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4639218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Moon 346"/>
            <p:cNvSpPr/>
            <p:nvPr/>
          </p:nvSpPr>
          <p:spPr>
            <a:xfrm>
              <a:off x="4639218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951746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>
              <a:off x="5020122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Moon 349"/>
            <p:cNvSpPr/>
            <p:nvPr/>
          </p:nvSpPr>
          <p:spPr>
            <a:xfrm>
              <a:off x="5020122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5332649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5401025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Moon 352"/>
            <p:cNvSpPr/>
            <p:nvPr/>
          </p:nvSpPr>
          <p:spPr>
            <a:xfrm>
              <a:off x="5401025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5713553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>
              <a:off x="5781929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Moon 355"/>
            <p:cNvSpPr/>
            <p:nvPr/>
          </p:nvSpPr>
          <p:spPr>
            <a:xfrm>
              <a:off x="5781929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ectangle 356"/>
            <p:cNvSpPr/>
            <p:nvPr/>
          </p:nvSpPr>
          <p:spPr>
            <a:xfrm>
              <a:off x="6094456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6162832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Moon 358"/>
            <p:cNvSpPr/>
            <p:nvPr/>
          </p:nvSpPr>
          <p:spPr>
            <a:xfrm>
              <a:off x="6162832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6475360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>
              <a:off x="6543736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Moon 361"/>
            <p:cNvSpPr/>
            <p:nvPr/>
          </p:nvSpPr>
          <p:spPr>
            <a:xfrm>
              <a:off x="6543736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6856263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6924639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Moon 364"/>
            <p:cNvSpPr/>
            <p:nvPr/>
          </p:nvSpPr>
          <p:spPr>
            <a:xfrm>
              <a:off x="6924639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7237167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>
              <a:off x="7305543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Moon 367"/>
            <p:cNvSpPr/>
            <p:nvPr/>
          </p:nvSpPr>
          <p:spPr>
            <a:xfrm>
              <a:off x="7305543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7618070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7686446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Moon 370"/>
            <p:cNvSpPr/>
            <p:nvPr/>
          </p:nvSpPr>
          <p:spPr>
            <a:xfrm>
              <a:off x="7686446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7998974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>
              <a:off x="8067350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Moon 373"/>
            <p:cNvSpPr/>
            <p:nvPr/>
          </p:nvSpPr>
          <p:spPr>
            <a:xfrm>
              <a:off x="8067350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8379877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8448253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Moon 376"/>
            <p:cNvSpPr/>
            <p:nvPr/>
          </p:nvSpPr>
          <p:spPr>
            <a:xfrm>
              <a:off x="8448253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8760781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>
              <a:off x="8829157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Moon 379"/>
            <p:cNvSpPr/>
            <p:nvPr/>
          </p:nvSpPr>
          <p:spPr>
            <a:xfrm>
              <a:off x="8829157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9141684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9210060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Moon 382"/>
            <p:cNvSpPr/>
            <p:nvPr/>
          </p:nvSpPr>
          <p:spPr>
            <a:xfrm>
              <a:off x="9210060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0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>
              <a:off x="68376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Moon 385"/>
            <p:cNvSpPr/>
            <p:nvPr/>
          </p:nvSpPr>
          <p:spPr>
            <a:xfrm>
              <a:off x="68376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380904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449280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Moon 388"/>
            <p:cNvSpPr/>
            <p:nvPr/>
          </p:nvSpPr>
          <p:spPr>
            <a:xfrm>
              <a:off x="449280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761807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>
              <a:off x="830183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Moon 391"/>
            <p:cNvSpPr/>
            <p:nvPr/>
          </p:nvSpPr>
          <p:spPr>
            <a:xfrm>
              <a:off x="830183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1142711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1211087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Moon 394"/>
            <p:cNvSpPr/>
            <p:nvPr/>
          </p:nvSpPr>
          <p:spPr>
            <a:xfrm>
              <a:off x="1211087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Rectangle 395"/>
            <p:cNvSpPr/>
            <p:nvPr/>
          </p:nvSpPr>
          <p:spPr>
            <a:xfrm>
              <a:off x="1523614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>
              <a:off x="1591990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Moon 397"/>
            <p:cNvSpPr/>
            <p:nvPr/>
          </p:nvSpPr>
          <p:spPr>
            <a:xfrm>
              <a:off x="1591990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ectangle 398"/>
            <p:cNvSpPr/>
            <p:nvPr/>
          </p:nvSpPr>
          <p:spPr>
            <a:xfrm>
              <a:off x="1904518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1972894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Moon 400"/>
            <p:cNvSpPr/>
            <p:nvPr/>
          </p:nvSpPr>
          <p:spPr>
            <a:xfrm>
              <a:off x="1972894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2285421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>
              <a:off x="2353797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Moon 403"/>
            <p:cNvSpPr/>
            <p:nvPr/>
          </p:nvSpPr>
          <p:spPr>
            <a:xfrm>
              <a:off x="2353797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2666325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2734701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Moon 406"/>
            <p:cNvSpPr/>
            <p:nvPr/>
          </p:nvSpPr>
          <p:spPr>
            <a:xfrm>
              <a:off x="2734701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Rectangle 407"/>
            <p:cNvSpPr/>
            <p:nvPr/>
          </p:nvSpPr>
          <p:spPr>
            <a:xfrm>
              <a:off x="3047228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>
              <a:off x="3115604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Moon 409"/>
            <p:cNvSpPr/>
            <p:nvPr/>
          </p:nvSpPr>
          <p:spPr>
            <a:xfrm>
              <a:off x="3115604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Rectangle 410"/>
            <p:cNvSpPr/>
            <p:nvPr/>
          </p:nvSpPr>
          <p:spPr>
            <a:xfrm>
              <a:off x="3428132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3496508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Moon 412"/>
            <p:cNvSpPr/>
            <p:nvPr/>
          </p:nvSpPr>
          <p:spPr>
            <a:xfrm>
              <a:off x="3496508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3809035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>
              <a:off x="3877411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Moon 415"/>
            <p:cNvSpPr/>
            <p:nvPr/>
          </p:nvSpPr>
          <p:spPr>
            <a:xfrm>
              <a:off x="3877411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4189939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4258315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Moon 418"/>
            <p:cNvSpPr/>
            <p:nvPr/>
          </p:nvSpPr>
          <p:spPr>
            <a:xfrm>
              <a:off x="4258315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4570842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>
              <a:off x="4639218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Moon 421"/>
            <p:cNvSpPr/>
            <p:nvPr/>
          </p:nvSpPr>
          <p:spPr>
            <a:xfrm>
              <a:off x="4639218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4951746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5020122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Moon 424"/>
            <p:cNvSpPr/>
            <p:nvPr/>
          </p:nvSpPr>
          <p:spPr>
            <a:xfrm>
              <a:off x="5020122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5332649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5401025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Moon 427"/>
            <p:cNvSpPr/>
            <p:nvPr/>
          </p:nvSpPr>
          <p:spPr>
            <a:xfrm>
              <a:off x="5401025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5713553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5781929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Moon 430"/>
            <p:cNvSpPr/>
            <p:nvPr/>
          </p:nvSpPr>
          <p:spPr>
            <a:xfrm>
              <a:off x="5781929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6094456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6162832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Moon 433"/>
            <p:cNvSpPr/>
            <p:nvPr/>
          </p:nvSpPr>
          <p:spPr>
            <a:xfrm>
              <a:off x="6162832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ectangle 434"/>
            <p:cNvSpPr/>
            <p:nvPr/>
          </p:nvSpPr>
          <p:spPr>
            <a:xfrm>
              <a:off x="6475360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6543736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Moon 436"/>
            <p:cNvSpPr/>
            <p:nvPr/>
          </p:nvSpPr>
          <p:spPr>
            <a:xfrm>
              <a:off x="6543736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6856263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6924639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Moon 439"/>
            <p:cNvSpPr/>
            <p:nvPr/>
          </p:nvSpPr>
          <p:spPr>
            <a:xfrm>
              <a:off x="6924639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7237167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7305543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Moon 442"/>
            <p:cNvSpPr/>
            <p:nvPr/>
          </p:nvSpPr>
          <p:spPr>
            <a:xfrm>
              <a:off x="7305543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Rectangle 443"/>
            <p:cNvSpPr/>
            <p:nvPr/>
          </p:nvSpPr>
          <p:spPr>
            <a:xfrm>
              <a:off x="7618070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>
              <a:off x="7686446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Moon 445"/>
            <p:cNvSpPr/>
            <p:nvPr/>
          </p:nvSpPr>
          <p:spPr>
            <a:xfrm>
              <a:off x="7686446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Rectangle 446"/>
            <p:cNvSpPr/>
            <p:nvPr/>
          </p:nvSpPr>
          <p:spPr>
            <a:xfrm>
              <a:off x="7998974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8067350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Moon 448"/>
            <p:cNvSpPr/>
            <p:nvPr/>
          </p:nvSpPr>
          <p:spPr>
            <a:xfrm>
              <a:off x="8067350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8379877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>
              <a:off x="8448253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Moon 451"/>
            <p:cNvSpPr/>
            <p:nvPr/>
          </p:nvSpPr>
          <p:spPr>
            <a:xfrm>
              <a:off x="8448253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8760781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8829157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Moon 454"/>
            <p:cNvSpPr/>
            <p:nvPr/>
          </p:nvSpPr>
          <p:spPr>
            <a:xfrm>
              <a:off x="8829157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Rectangle 455"/>
            <p:cNvSpPr/>
            <p:nvPr/>
          </p:nvSpPr>
          <p:spPr>
            <a:xfrm>
              <a:off x="9141684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>
              <a:off x="9210060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Moon 457"/>
            <p:cNvSpPr/>
            <p:nvPr/>
          </p:nvSpPr>
          <p:spPr>
            <a:xfrm>
              <a:off x="9210060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0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68376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Moon 460"/>
            <p:cNvSpPr/>
            <p:nvPr/>
          </p:nvSpPr>
          <p:spPr>
            <a:xfrm>
              <a:off x="68376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380904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449280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Moon 463"/>
            <p:cNvSpPr/>
            <p:nvPr/>
          </p:nvSpPr>
          <p:spPr>
            <a:xfrm>
              <a:off x="449280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761807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830183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Moon 466"/>
            <p:cNvSpPr/>
            <p:nvPr/>
          </p:nvSpPr>
          <p:spPr>
            <a:xfrm>
              <a:off x="830183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Rectangle 467"/>
            <p:cNvSpPr/>
            <p:nvPr/>
          </p:nvSpPr>
          <p:spPr>
            <a:xfrm>
              <a:off x="1142711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>
              <a:off x="1211087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Moon 469"/>
            <p:cNvSpPr/>
            <p:nvPr/>
          </p:nvSpPr>
          <p:spPr>
            <a:xfrm>
              <a:off x="1211087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1523614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1591990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Moon 472"/>
            <p:cNvSpPr/>
            <p:nvPr/>
          </p:nvSpPr>
          <p:spPr>
            <a:xfrm>
              <a:off x="1591990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1904518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>
              <a:off x="1972894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Moon 475"/>
            <p:cNvSpPr/>
            <p:nvPr/>
          </p:nvSpPr>
          <p:spPr>
            <a:xfrm>
              <a:off x="1972894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ectangle 476"/>
            <p:cNvSpPr/>
            <p:nvPr/>
          </p:nvSpPr>
          <p:spPr>
            <a:xfrm>
              <a:off x="2285421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2353797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Moon 478"/>
            <p:cNvSpPr/>
            <p:nvPr/>
          </p:nvSpPr>
          <p:spPr>
            <a:xfrm>
              <a:off x="2353797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Rectangle 479"/>
            <p:cNvSpPr/>
            <p:nvPr/>
          </p:nvSpPr>
          <p:spPr>
            <a:xfrm>
              <a:off x="2666325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>
              <a:off x="2734701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Moon 481"/>
            <p:cNvSpPr/>
            <p:nvPr/>
          </p:nvSpPr>
          <p:spPr>
            <a:xfrm>
              <a:off x="2734701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3047228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3115604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Moon 484"/>
            <p:cNvSpPr/>
            <p:nvPr/>
          </p:nvSpPr>
          <p:spPr>
            <a:xfrm>
              <a:off x="3115604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Rectangle 485"/>
            <p:cNvSpPr/>
            <p:nvPr/>
          </p:nvSpPr>
          <p:spPr>
            <a:xfrm>
              <a:off x="3428132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>
              <a:off x="3496508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Moon 487"/>
            <p:cNvSpPr/>
            <p:nvPr/>
          </p:nvSpPr>
          <p:spPr>
            <a:xfrm>
              <a:off x="3496508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/>
            <p:nvPr/>
          </p:nvSpPr>
          <p:spPr>
            <a:xfrm>
              <a:off x="3809035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3877411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Moon 490"/>
            <p:cNvSpPr/>
            <p:nvPr/>
          </p:nvSpPr>
          <p:spPr>
            <a:xfrm>
              <a:off x="3877411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Rectangle 491"/>
            <p:cNvSpPr/>
            <p:nvPr/>
          </p:nvSpPr>
          <p:spPr>
            <a:xfrm>
              <a:off x="4189939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>
              <a:off x="4258315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Moon 493"/>
            <p:cNvSpPr/>
            <p:nvPr/>
          </p:nvSpPr>
          <p:spPr>
            <a:xfrm>
              <a:off x="4258315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Rectangle 494"/>
            <p:cNvSpPr/>
            <p:nvPr/>
          </p:nvSpPr>
          <p:spPr>
            <a:xfrm>
              <a:off x="4570842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4639218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Moon 496"/>
            <p:cNvSpPr/>
            <p:nvPr/>
          </p:nvSpPr>
          <p:spPr>
            <a:xfrm>
              <a:off x="4639218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Rectangle 497"/>
            <p:cNvSpPr/>
            <p:nvPr/>
          </p:nvSpPr>
          <p:spPr>
            <a:xfrm>
              <a:off x="4951746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>
              <a:off x="5020122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Moon 499"/>
            <p:cNvSpPr/>
            <p:nvPr/>
          </p:nvSpPr>
          <p:spPr>
            <a:xfrm>
              <a:off x="5020122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Rectangle 500"/>
            <p:cNvSpPr/>
            <p:nvPr/>
          </p:nvSpPr>
          <p:spPr>
            <a:xfrm>
              <a:off x="5332649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5401025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Moon 502"/>
            <p:cNvSpPr/>
            <p:nvPr/>
          </p:nvSpPr>
          <p:spPr>
            <a:xfrm>
              <a:off x="5401025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Rectangle 503"/>
            <p:cNvSpPr/>
            <p:nvPr/>
          </p:nvSpPr>
          <p:spPr>
            <a:xfrm>
              <a:off x="5713553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>
              <a:off x="5781929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Moon 505"/>
            <p:cNvSpPr/>
            <p:nvPr/>
          </p:nvSpPr>
          <p:spPr>
            <a:xfrm>
              <a:off x="5781929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Rectangle 506"/>
            <p:cNvSpPr/>
            <p:nvPr/>
          </p:nvSpPr>
          <p:spPr>
            <a:xfrm>
              <a:off x="6094456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6162832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Moon 508"/>
            <p:cNvSpPr/>
            <p:nvPr/>
          </p:nvSpPr>
          <p:spPr>
            <a:xfrm>
              <a:off x="6162832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Rectangle 509"/>
            <p:cNvSpPr/>
            <p:nvPr/>
          </p:nvSpPr>
          <p:spPr>
            <a:xfrm>
              <a:off x="6475360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>
              <a:off x="6543736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Moon 511"/>
            <p:cNvSpPr/>
            <p:nvPr/>
          </p:nvSpPr>
          <p:spPr>
            <a:xfrm>
              <a:off x="6543736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Rectangle 512"/>
            <p:cNvSpPr/>
            <p:nvPr/>
          </p:nvSpPr>
          <p:spPr>
            <a:xfrm>
              <a:off x="6856263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6924639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Moon 514"/>
            <p:cNvSpPr/>
            <p:nvPr/>
          </p:nvSpPr>
          <p:spPr>
            <a:xfrm>
              <a:off x="6924639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Rectangle 515"/>
            <p:cNvSpPr/>
            <p:nvPr/>
          </p:nvSpPr>
          <p:spPr>
            <a:xfrm>
              <a:off x="7237167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>
              <a:off x="7305543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Moon 517"/>
            <p:cNvSpPr/>
            <p:nvPr/>
          </p:nvSpPr>
          <p:spPr>
            <a:xfrm>
              <a:off x="7305543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Rectangle 518"/>
            <p:cNvSpPr/>
            <p:nvPr/>
          </p:nvSpPr>
          <p:spPr>
            <a:xfrm>
              <a:off x="7618070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7686446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Moon 520"/>
            <p:cNvSpPr/>
            <p:nvPr/>
          </p:nvSpPr>
          <p:spPr>
            <a:xfrm>
              <a:off x="7686446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Rectangle 521"/>
            <p:cNvSpPr/>
            <p:nvPr/>
          </p:nvSpPr>
          <p:spPr>
            <a:xfrm>
              <a:off x="7998974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>
              <a:off x="8067350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Moon 523"/>
            <p:cNvSpPr/>
            <p:nvPr/>
          </p:nvSpPr>
          <p:spPr>
            <a:xfrm>
              <a:off x="8067350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8379877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8448253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Moon 526"/>
            <p:cNvSpPr/>
            <p:nvPr/>
          </p:nvSpPr>
          <p:spPr>
            <a:xfrm>
              <a:off x="8448253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ectangle 527"/>
            <p:cNvSpPr/>
            <p:nvPr/>
          </p:nvSpPr>
          <p:spPr>
            <a:xfrm>
              <a:off x="8760781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>
              <a:off x="8829157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Moon 529"/>
            <p:cNvSpPr/>
            <p:nvPr/>
          </p:nvSpPr>
          <p:spPr>
            <a:xfrm>
              <a:off x="8829157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9141684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9210060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Moon 532"/>
            <p:cNvSpPr/>
            <p:nvPr/>
          </p:nvSpPr>
          <p:spPr>
            <a:xfrm>
              <a:off x="9210060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Rectangle 533"/>
            <p:cNvSpPr/>
            <p:nvPr/>
          </p:nvSpPr>
          <p:spPr>
            <a:xfrm>
              <a:off x="0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>
              <a:off x="68376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Moon 535"/>
            <p:cNvSpPr/>
            <p:nvPr/>
          </p:nvSpPr>
          <p:spPr>
            <a:xfrm>
              <a:off x="68376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ectangle 536"/>
            <p:cNvSpPr/>
            <p:nvPr/>
          </p:nvSpPr>
          <p:spPr>
            <a:xfrm>
              <a:off x="380904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449280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Moon 538"/>
            <p:cNvSpPr/>
            <p:nvPr/>
          </p:nvSpPr>
          <p:spPr>
            <a:xfrm>
              <a:off x="449280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761807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>
              <a:off x="830183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Moon 541"/>
            <p:cNvSpPr/>
            <p:nvPr/>
          </p:nvSpPr>
          <p:spPr>
            <a:xfrm>
              <a:off x="830183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1142711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1211087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Moon 544"/>
            <p:cNvSpPr/>
            <p:nvPr/>
          </p:nvSpPr>
          <p:spPr>
            <a:xfrm>
              <a:off x="1211087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Rectangle 545"/>
            <p:cNvSpPr/>
            <p:nvPr/>
          </p:nvSpPr>
          <p:spPr>
            <a:xfrm>
              <a:off x="1523614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>
              <a:off x="1591990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Moon 547"/>
            <p:cNvSpPr/>
            <p:nvPr/>
          </p:nvSpPr>
          <p:spPr>
            <a:xfrm>
              <a:off x="1591990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1904518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1972894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Moon 550"/>
            <p:cNvSpPr/>
            <p:nvPr/>
          </p:nvSpPr>
          <p:spPr>
            <a:xfrm>
              <a:off x="1972894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2285421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>
              <a:off x="2353797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Moon 553"/>
            <p:cNvSpPr/>
            <p:nvPr/>
          </p:nvSpPr>
          <p:spPr>
            <a:xfrm>
              <a:off x="2353797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2666325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2734701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Moon 556"/>
            <p:cNvSpPr/>
            <p:nvPr/>
          </p:nvSpPr>
          <p:spPr>
            <a:xfrm>
              <a:off x="2734701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3047228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>
              <a:off x="3115604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Moon 559"/>
            <p:cNvSpPr/>
            <p:nvPr/>
          </p:nvSpPr>
          <p:spPr>
            <a:xfrm>
              <a:off x="3115604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Rectangle 560"/>
            <p:cNvSpPr/>
            <p:nvPr/>
          </p:nvSpPr>
          <p:spPr>
            <a:xfrm>
              <a:off x="3428132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3496508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Moon 562"/>
            <p:cNvSpPr/>
            <p:nvPr/>
          </p:nvSpPr>
          <p:spPr>
            <a:xfrm>
              <a:off x="3496508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Rectangle 563"/>
            <p:cNvSpPr/>
            <p:nvPr/>
          </p:nvSpPr>
          <p:spPr>
            <a:xfrm>
              <a:off x="3809035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>
              <a:off x="3877411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Moon 565"/>
            <p:cNvSpPr/>
            <p:nvPr/>
          </p:nvSpPr>
          <p:spPr>
            <a:xfrm>
              <a:off x="3877411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Rectangle 566"/>
            <p:cNvSpPr/>
            <p:nvPr/>
          </p:nvSpPr>
          <p:spPr>
            <a:xfrm>
              <a:off x="4189939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4258315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Moon 568"/>
            <p:cNvSpPr/>
            <p:nvPr/>
          </p:nvSpPr>
          <p:spPr>
            <a:xfrm>
              <a:off x="4258315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Rectangle 569"/>
            <p:cNvSpPr/>
            <p:nvPr/>
          </p:nvSpPr>
          <p:spPr>
            <a:xfrm>
              <a:off x="4570842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>
              <a:off x="4639218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Moon 571"/>
            <p:cNvSpPr/>
            <p:nvPr/>
          </p:nvSpPr>
          <p:spPr>
            <a:xfrm>
              <a:off x="4639218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Rectangle 572"/>
            <p:cNvSpPr/>
            <p:nvPr/>
          </p:nvSpPr>
          <p:spPr>
            <a:xfrm>
              <a:off x="4951746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4" name="Oval 573"/>
            <p:cNvSpPr/>
            <p:nvPr/>
          </p:nvSpPr>
          <p:spPr>
            <a:xfrm>
              <a:off x="5020122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Moon 574"/>
            <p:cNvSpPr/>
            <p:nvPr/>
          </p:nvSpPr>
          <p:spPr>
            <a:xfrm>
              <a:off x="5020122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Rectangle 575"/>
            <p:cNvSpPr/>
            <p:nvPr/>
          </p:nvSpPr>
          <p:spPr>
            <a:xfrm>
              <a:off x="5332649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>
              <a:off x="5401025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Moon 577"/>
            <p:cNvSpPr/>
            <p:nvPr/>
          </p:nvSpPr>
          <p:spPr>
            <a:xfrm>
              <a:off x="5401025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Rectangle 578"/>
            <p:cNvSpPr/>
            <p:nvPr/>
          </p:nvSpPr>
          <p:spPr>
            <a:xfrm>
              <a:off x="5713553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5781929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Moon 580"/>
            <p:cNvSpPr/>
            <p:nvPr/>
          </p:nvSpPr>
          <p:spPr>
            <a:xfrm>
              <a:off x="5781929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Rectangle 581"/>
            <p:cNvSpPr/>
            <p:nvPr/>
          </p:nvSpPr>
          <p:spPr>
            <a:xfrm>
              <a:off x="6094456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>
              <a:off x="6162832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Moon 583"/>
            <p:cNvSpPr/>
            <p:nvPr/>
          </p:nvSpPr>
          <p:spPr>
            <a:xfrm>
              <a:off x="6162832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Rectangle 584"/>
            <p:cNvSpPr/>
            <p:nvPr/>
          </p:nvSpPr>
          <p:spPr>
            <a:xfrm>
              <a:off x="6475360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6543736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Moon 586"/>
            <p:cNvSpPr/>
            <p:nvPr/>
          </p:nvSpPr>
          <p:spPr>
            <a:xfrm>
              <a:off x="6543736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Rectangle 587"/>
            <p:cNvSpPr/>
            <p:nvPr/>
          </p:nvSpPr>
          <p:spPr>
            <a:xfrm>
              <a:off x="6856263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>
              <a:off x="6924639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Moon 589"/>
            <p:cNvSpPr/>
            <p:nvPr/>
          </p:nvSpPr>
          <p:spPr>
            <a:xfrm>
              <a:off x="6924639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Rectangle 590"/>
            <p:cNvSpPr/>
            <p:nvPr/>
          </p:nvSpPr>
          <p:spPr>
            <a:xfrm>
              <a:off x="7237167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7305543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Moon 592"/>
            <p:cNvSpPr/>
            <p:nvPr/>
          </p:nvSpPr>
          <p:spPr>
            <a:xfrm>
              <a:off x="7305543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Rectangle 593"/>
            <p:cNvSpPr/>
            <p:nvPr/>
          </p:nvSpPr>
          <p:spPr>
            <a:xfrm>
              <a:off x="7618070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>
              <a:off x="7686446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Moon 595"/>
            <p:cNvSpPr/>
            <p:nvPr/>
          </p:nvSpPr>
          <p:spPr>
            <a:xfrm>
              <a:off x="7686446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Rectangle 596"/>
            <p:cNvSpPr/>
            <p:nvPr/>
          </p:nvSpPr>
          <p:spPr>
            <a:xfrm>
              <a:off x="7998974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>
              <a:off x="8067350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Moon 598"/>
            <p:cNvSpPr/>
            <p:nvPr/>
          </p:nvSpPr>
          <p:spPr>
            <a:xfrm>
              <a:off x="8067350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Rectangle 599"/>
            <p:cNvSpPr/>
            <p:nvPr/>
          </p:nvSpPr>
          <p:spPr>
            <a:xfrm>
              <a:off x="8379877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>
              <a:off x="8448253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Moon 601"/>
            <p:cNvSpPr/>
            <p:nvPr/>
          </p:nvSpPr>
          <p:spPr>
            <a:xfrm>
              <a:off x="8448253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Rectangle 602"/>
            <p:cNvSpPr/>
            <p:nvPr/>
          </p:nvSpPr>
          <p:spPr>
            <a:xfrm>
              <a:off x="8760781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8829157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Moon 604"/>
            <p:cNvSpPr/>
            <p:nvPr/>
          </p:nvSpPr>
          <p:spPr>
            <a:xfrm>
              <a:off x="8829157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Rectangle 605"/>
            <p:cNvSpPr/>
            <p:nvPr/>
          </p:nvSpPr>
          <p:spPr>
            <a:xfrm>
              <a:off x="9141684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/>
            <p:cNvSpPr/>
            <p:nvPr/>
          </p:nvSpPr>
          <p:spPr>
            <a:xfrm>
              <a:off x="9210060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Moon 607"/>
            <p:cNvSpPr/>
            <p:nvPr/>
          </p:nvSpPr>
          <p:spPr>
            <a:xfrm>
              <a:off x="9210060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Rectangle 608"/>
            <p:cNvSpPr/>
            <p:nvPr/>
          </p:nvSpPr>
          <p:spPr>
            <a:xfrm>
              <a:off x="0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/>
            <p:cNvSpPr/>
            <p:nvPr/>
          </p:nvSpPr>
          <p:spPr>
            <a:xfrm>
              <a:off x="68376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Moon 610"/>
            <p:cNvSpPr/>
            <p:nvPr/>
          </p:nvSpPr>
          <p:spPr>
            <a:xfrm>
              <a:off x="68376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Rectangle 611"/>
            <p:cNvSpPr/>
            <p:nvPr/>
          </p:nvSpPr>
          <p:spPr>
            <a:xfrm>
              <a:off x="380904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>
              <a:off x="449280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Moon 613"/>
            <p:cNvSpPr/>
            <p:nvPr/>
          </p:nvSpPr>
          <p:spPr>
            <a:xfrm>
              <a:off x="449280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Rectangle 614"/>
            <p:cNvSpPr/>
            <p:nvPr/>
          </p:nvSpPr>
          <p:spPr>
            <a:xfrm>
              <a:off x="761807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/>
            <p:cNvSpPr/>
            <p:nvPr/>
          </p:nvSpPr>
          <p:spPr>
            <a:xfrm>
              <a:off x="830183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Moon 616"/>
            <p:cNvSpPr/>
            <p:nvPr/>
          </p:nvSpPr>
          <p:spPr>
            <a:xfrm>
              <a:off x="830183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Rectangle 617"/>
            <p:cNvSpPr/>
            <p:nvPr/>
          </p:nvSpPr>
          <p:spPr>
            <a:xfrm>
              <a:off x="1142711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/>
            <p:cNvSpPr/>
            <p:nvPr/>
          </p:nvSpPr>
          <p:spPr>
            <a:xfrm>
              <a:off x="1211087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Moon 619"/>
            <p:cNvSpPr/>
            <p:nvPr/>
          </p:nvSpPr>
          <p:spPr>
            <a:xfrm>
              <a:off x="1211087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Rectangle 620"/>
            <p:cNvSpPr/>
            <p:nvPr/>
          </p:nvSpPr>
          <p:spPr>
            <a:xfrm>
              <a:off x="1523614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/>
            <p:cNvSpPr/>
            <p:nvPr/>
          </p:nvSpPr>
          <p:spPr>
            <a:xfrm>
              <a:off x="1591990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Moon 622"/>
            <p:cNvSpPr/>
            <p:nvPr/>
          </p:nvSpPr>
          <p:spPr>
            <a:xfrm>
              <a:off x="1591990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Rectangle 623"/>
            <p:cNvSpPr/>
            <p:nvPr/>
          </p:nvSpPr>
          <p:spPr>
            <a:xfrm>
              <a:off x="1904518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/>
            <p:cNvSpPr/>
            <p:nvPr/>
          </p:nvSpPr>
          <p:spPr>
            <a:xfrm>
              <a:off x="1972894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Moon 625"/>
            <p:cNvSpPr/>
            <p:nvPr/>
          </p:nvSpPr>
          <p:spPr>
            <a:xfrm>
              <a:off x="1972894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Rectangle 626"/>
            <p:cNvSpPr/>
            <p:nvPr/>
          </p:nvSpPr>
          <p:spPr>
            <a:xfrm>
              <a:off x="2285421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/>
            <p:cNvSpPr/>
            <p:nvPr/>
          </p:nvSpPr>
          <p:spPr>
            <a:xfrm>
              <a:off x="2353797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Moon 628"/>
            <p:cNvSpPr/>
            <p:nvPr/>
          </p:nvSpPr>
          <p:spPr>
            <a:xfrm>
              <a:off x="2353797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Rectangle 629"/>
            <p:cNvSpPr/>
            <p:nvPr/>
          </p:nvSpPr>
          <p:spPr>
            <a:xfrm>
              <a:off x="2666325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/>
            <p:cNvSpPr/>
            <p:nvPr/>
          </p:nvSpPr>
          <p:spPr>
            <a:xfrm>
              <a:off x="2734701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Moon 631"/>
            <p:cNvSpPr/>
            <p:nvPr/>
          </p:nvSpPr>
          <p:spPr>
            <a:xfrm>
              <a:off x="2734701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Rectangle 632"/>
            <p:cNvSpPr/>
            <p:nvPr/>
          </p:nvSpPr>
          <p:spPr>
            <a:xfrm>
              <a:off x="3047228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/>
            <p:cNvSpPr/>
            <p:nvPr/>
          </p:nvSpPr>
          <p:spPr>
            <a:xfrm>
              <a:off x="3115604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Moon 634"/>
            <p:cNvSpPr/>
            <p:nvPr/>
          </p:nvSpPr>
          <p:spPr>
            <a:xfrm>
              <a:off x="3115604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Rectangle 635"/>
            <p:cNvSpPr/>
            <p:nvPr/>
          </p:nvSpPr>
          <p:spPr>
            <a:xfrm>
              <a:off x="3428132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/>
            <p:cNvSpPr/>
            <p:nvPr/>
          </p:nvSpPr>
          <p:spPr>
            <a:xfrm>
              <a:off x="3496508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Moon 637"/>
            <p:cNvSpPr/>
            <p:nvPr/>
          </p:nvSpPr>
          <p:spPr>
            <a:xfrm>
              <a:off x="3496508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Rectangle 638"/>
            <p:cNvSpPr/>
            <p:nvPr/>
          </p:nvSpPr>
          <p:spPr>
            <a:xfrm>
              <a:off x="3809035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/>
            <p:cNvSpPr/>
            <p:nvPr/>
          </p:nvSpPr>
          <p:spPr>
            <a:xfrm>
              <a:off x="3877411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Moon 640"/>
            <p:cNvSpPr/>
            <p:nvPr/>
          </p:nvSpPr>
          <p:spPr>
            <a:xfrm>
              <a:off x="3877411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2" name="Rectangle 641"/>
            <p:cNvSpPr/>
            <p:nvPr/>
          </p:nvSpPr>
          <p:spPr>
            <a:xfrm>
              <a:off x="4189939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Oval 642"/>
            <p:cNvSpPr/>
            <p:nvPr/>
          </p:nvSpPr>
          <p:spPr>
            <a:xfrm>
              <a:off x="4258315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Moon 643"/>
            <p:cNvSpPr/>
            <p:nvPr/>
          </p:nvSpPr>
          <p:spPr>
            <a:xfrm>
              <a:off x="4258315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Rectangle 644"/>
            <p:cNvSpPr/>
            <p:nvPr/>
          </p:nvSpPr>
          <p:spPr>
            <a:xfrm>
              <a:off x="4570842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/>
            <p:cNvSpPr/>
            <p:nvPr/>
          </p:nvSpPr>
          <p:spPr>
            <a:xfrm>
              <a:off x="4639218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Moon 646"/>
            <p:cNvSpPr/>
            <p:nvPr/>
          </p:nvSpPr>
          <p:spPr>
            <a:xfrm>
              <a:off x="4639218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Rectangle 647"/>
            <p:cNvSpPr/>
            <p:nvPr/>
          </p:nvSpPr>
          <p:spPr>
            <a:xfrm>
              <a:off x="4951746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9" name="Oval 648"/>
            <p:cNvSpPr/>
            <p:nvPr/>
          </p:nvSpPr>
          <p:spPr>
            <a:xfrm>
              <a:off x="5020122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Moon 649"/>
            <p:cNvSpPr/>
            <p:nvPr/>
          </p:nvSpPr>
          <p:spPr>
            <a:xfrm>
              <a:off x="5020122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Rectangle 650"/>
            <p:cNvSpPr/>
            <p:nvPr/>
          </p:nvSpPr>
          <p:spPr>
            <a:xfrm>
              <a:off x="5332649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2" name="Oval 651"/>
            <p:cNvSpPr/>
            <p:nvPr/>
          </p:nvSpPr>
          <p:spPr>
            <a:xfrm>
              <a:off x="5401025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Moon 652"/>
            <p:cNvSpPr/>
            <p:nvPr/>
          </p:nvSpPr>
          <p:spPr>
            <a:xfrm>
              <a:off x="5401025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Rectangle 653"/>
            <p:cNvSpPr/>
            <p:nvPr/>
          </p:nvSpPr>
          <p:spPr>
            <a:xfrm>
              <a:off x="5713553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/>
            <p:cNvSpPr/>
            <p:nvPr/>
          </p:nvSpPr>
          <p:spPr>
            <a:xfrm>
              <a:off x="5781929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Moon 655"/>
            <p:cNvSpPr/>
            <p:nvPr/>
          </p:nvSpPr>
          <p:spPr>
            <a:xfrm>
              <a:off x="5781929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Rectangle 656"/>
            <p:cNvSpPr/>
            <p:nvPr/>
          </p:nvSpPr>
          <p:spPr>
            <a:xfrm>
              <a:off x="6094456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/>
            <p:cNvSpPr/>
            <p:nvPr/>
          </p:nvSpPr>
          <p:spPr>
            <a:xfrm>
              <a:off x="6162832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Moon 658"/>
            <p:cNvSpPr/>
            <p:nvPr/>
          </p:nvSpPr>
          <p:spPr>
            <a:xfrm>
              <a:off x="6162832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Rectangle 659"/>
            <p:cNvSpPr/>
            <p:nvPr/>
          </p:nvSpPr>
          <p:spPr>
            <a:xfrm>
              <a:off x="6475360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/>
            <p:cNvSpPr/>
            <p:nvPr/>
          </p:nvSpPr>
          <p:spPr>
            <a:xfrm>
              <a:off x="6543736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Moon 661"/>
            <p:cNvSpPr/>
            <p:nvPr/>
          </p:nvSpPr>
          <p:spPr>
            <a:xfrm>
              <a:off x="6543736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6856263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/>
            <p:cNvSpPr/>
            <p:nvPr/>
          </p:nvSpPr>
          <p:spPr>
            <a:xfrm>
              <a:off x="6924639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Moon 664"/>
            <p:cNvSpPr/>
            <p:nvPr/>
          </p:nvSpPr>
          <p:spPr>
            <a:xfrm>
              <a:off x="6924639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ectangle 665"/>
            <p:cNvSpPr/>
            <p:nvPr/>
          </p:nvSpPr>
          <p:spPr>
            <a:xfrm>
              <a:off x="7237167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/>
            <p:cNvSpPr/>
            <p:nvPr/>
          </p:nvSpPr>
          <p:spPr>
            <a:xfrm>
              <a:off x="7305543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Moon 667"/>
            <p:cNvSpPr/>
            <p:nvPr/>
          </p:nvSpPr>
          <p:spPr>
            <a:xfrm>
              <a:off x="7305543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Rectangle 668"/>
            <p:cNvSpPr/>
            <p:nvPr/>
          </p:nvSpPr>
          <p:spPr>
            <a:xfrm>
              <a:off x="7618070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/>
            <p:cNvSpPr/>
            <p:nvPr/>
          </p:nvSpPr>
          <p:spPr>
            <a:xfrm>
              <a:off x="7686446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Moon 670"/>
            <p:cNvSpPr/>
            <p:nvPr/>
          </p:nvSpPr>
          <p:spPr>
            <a:xfrm>
              <a:off x="7686446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Rectangle 671"/>
            <p:cNvSpPr/>
            <p:nvPr/>
          </p:nvSpPr>
          <p:spPr>
            <a:xfrm>
              <a:off x="7998974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Oval 672"/>
            <p:cNvSpPr/>
            <p:nvPr/>
          </p:nvSpPr>
          <p:spPr>
            <a:xfrm>
              <a:off x="8067350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Moon 673"/>
            <p:cNvSpPr/>
            <p:nvPr/>
          </p:nvSpPr>
          <p:spPr>
            <a:xfrm>
              <a:off x="8067350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Rectangle 674"/>
            <p:cNvSpPr/>
            <p:nvPr/>
          </p:nvSpPr>
          <p:spPr>
            <a:xfrm>
              <a:off x="8379877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/>
            <p:cNvSpPr/>
            <p:nvPr/>
          </p:nvSpPr>
          <p:spPr>
            <a:xfrm>
              <a:off x="8448253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Moon 676"/>
            <p:cNvSpPr/>
            <p:nvPr/>
          </p:nvSpPr>
          <p:spPr>
            <a:xfrm>
              <a:off x="8448253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Rectangle 677"/>
            <p:cNvSpPr/>
            <p:nvPr/>
          </p:nvSpPr>
          <p:spPr>
            <a:xfrm>
              <a:off x="8760781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/>
            <p:cNvSpPr/>
            <p:nvPr/>
          </p:nvSpPr>
          <p:spPr>
            <a:xfrm>
              <a:off x="8829157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Moon 679"/>
            <p:cNvSpPr/>
            <p:nvPr/>
          </p:nvSpPr>
          <p:spPr>
            <a:xfrm>
              <a:off x="8829157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Rectangle 680"/>
            <p:cNvSpPr/>
            <p:nvPr/>
          </p:nvSpPr>
          <p:spPr>
            <a:xfrm>
              <a:off x="9141684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/>
            <p:cNvSpPr/>
            <p:nvPr/>
          </p:nvSpPr>
          <p:spPr>
            <a:xfrm>
              <a:off x="9210060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Moon 682"/>
            <p:cNvSpPr/>
            <p:nvPr/>
          </p:nvSpPr>
          <p:spPr>
            <a:xfrm>
              <a:off x="9210060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Rectangle 683"/>
            <p:cNvSpPr/>
            <p:nvPr/>
          </p:nvSpPr>
          <p:spPr>
            <a:xfrm>
              <a:off x="0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/>
            <p:cNvSpPr/>
            <p:nvPr/>
          </p:nvSpPr>
          <p:spPr>
            <a:xfrm>
              <a:off x="68376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Moon 685"/>
            <p:cNvSpPr/>
            <p:nvPr/>
          </p:nvSpPr>
          <p:spPr>
            <a:xfrm>
              <a:off x="68376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Rectangle 686"/>
            <p:cNvSpPr/>
            <p:nvPr/>
          </p:nvSpPr>
          <p:spPr>
            <a:xfrm>
              <a:off x="380904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/>
            <p:cNvSpPr/>
            <p:nvPr/>
          </p:nvSpPr>
          <p:spPr>
            <a:xfrm>
              <a:off x="449280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Moon 688"/>
            <p:cNvSpPr/>
            <p:nvPr/>
          </p:nvSpPr>
          <p:spPr>
            <a:xfrm>
              <a:off x="449280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Rectangle 689"/>
            <p:cNvSpPr/>
            <p:nvPr/>
          </p:nvSpPr>
          <p:spPr>
            <a:xfrm>
              <a:off x="761807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>
              <a:off x="830183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Moon 691"/>
            <p:cNvSpPr/>
            <p:nvPr/>
          </p:nvSpPr>
          <p:spPr>
            <a:xfrm>
              <a:off x="830183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Rectangle 692"/>
            <p:cNvSpPr/>
            <p:nvPr/>
          </p:nvSpPr>
          <p:spPr>
            <a:xfrm>
              <a:off x="1142711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/>
            <p:cNvSpPr/>
            <p:nvPr/>
          </p:nvSpPr>
          <p:spPr>
            <a:xfrm>
              <a:off x="1211087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Moon 694"/>
            <p:cNvSpPr/>
            <p:nvPr/>
          </p:nvSpPr>
          <p:spPr>
            <a:xfrm>
              <a:off x="1211087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Rectangle 695"/>
            <p:cNvSpPr/>
            <p:nvPr/>
          </p:nvSpPr>
          <p:spPr>
            <a:xfrm>
              <a:off x="1523614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>
              <a:off x="1591990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Moon 697"/>
            <p:cNvSpPr/>
            <p:nvPr/>
          </p:nvSpPr>
          <p:spPr>
            <a:xfrm>
              <a:off x="1591990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Rectangle 698"/>
            <p:cNvSpPr/>
            <p:nvPr/>
          </p:nvSpPr>
          <p:spPr>
            <a:xfrm>
              <a:off x="1904518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>
              <a:off x="1972894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Moon 700"/>
            <p:cNvSpPr/>
            <p:nvPr/>
          </p:nvSpPr>
          <p:spPr>
            <a:xfrm>
              <a:off x="1972894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Rectangle 701"/>
            <p:cNvSpPr/>
            <p:nvPr/>
          </p:nvSpPr>
          <p:spPr>
            <a:xfrm>
              <a:off x="2285421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>
              <a:off x="2353797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Moon 703"/>
            <p:cNvSpPr/>
            <p:nvPr/>
          </p:nvSpPr>
          <p:spPr>
            <a:xfrm>
              <a:off x="2353797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Rectangle 704"/>
            <p:cNvSpPr/>
            <p:nvPr/>
          </p:nvSpPr>
          <p:spPr>
            <a:xfrm>
              <a:off x="2666325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2734701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Moon 706"/>
            <p:cNvSpPr/>
            <p:nvPr/>
          </p:nvSpPr>
          <p:spPr>
            <a:xfrm>
              <a:off x="2734701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Rectangle 707"/>
            <p:cNvSpPr/>
            <p:nvPr/>
          </p:nvSpPr>
          <p:spPr>
            <a:xfrm>
              <a:off x="3047228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>
              <a:off x="3115604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Moon 709"/>
            <p:cNvSpPr/>
            <p:nvPr/>
          </p:nvSpPr>
          <p:spPr>
            <a:xfrm>
              <a:off x="3115604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Rectangle 710"/>
            <p:cNvSpPr/>
            <p:nvPr/>
          </p:nvSpPr>
          <p:spPr>
            <a:xfrm>
              <a:off x="3428132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3496508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Moon 712"/>
            <p:cNvSpPr/>
            <p:nvPr/>
          </p:nvSpPr>
          <p:spPr>
            <a:xfrm>
              <a:off x="3496508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Rectangle 713"/>
            <p:cNvSpPr/>
            <p:nvPr/>
          </p:nvSpPr>
          <p:spPr>
            <a:xfrm>
              <a:off x="3809035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>
              <a:off x="3877411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Moon 715"/>
            <p:cNvSpPr/>
            <p:nvPr/>
          </p:nvSpPr>
          <p:spPr>
            <a:xfrm>
              <a:off x="3877411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Rectangle 716"/>
            <p:cNvSpPr/>
            <p:nvPr/>
          </p:nvSpPr>
          <p:spPr>
            <a:xfrm>
              <a:off x="4189939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4258315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Moon 718"/>
            <p:cNvSpPr/>
            <p:nvPr/>
          </p:nvSpPr>
          <p:spPr>
            <a:xfrm>
              <a:off x="4258315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Rectangle 719"/>
            <p:cNvSpPr/>
            <p:nvPr/>
          </p:nvSpPr>
          <p:spPr>
            <a:xfrm>
              <a:off x="4570842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>
              <a:off x="4639218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Moon 721"/>
            <p:cNvSpPr/>
            <p:nvPr/>
          </p:nvSpPr>
          <p:spPr>
            <a:xfrm>
              <a:off x="4639218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Rectangle 722"/>
            <p:cNvSpPr/>
            <p:nvPr/>
          </p:nvSpPr>
          <p:spPr>
            <a:xfrm>
              <a:off x="4951746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/>
            <p:cNvSpPr/>
            <p:nvPr/>
          </p:nvSpPr>
          <p:spPr>
            <a:xfrm>
              <a:off x="5020122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Moon 724"/>
            <p:cNvSpPr/>
            <p:nvPr/>
          </p:nvSpPr>
          <p:spPr>
            <a:xfrm>
              <a:off x="5020122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Rectangle 725"/>
            <p:cNvSpPr/>
            <p:nvPr/>
          </p:nvSpPr>
          <p:spPr>
            <a:xfrm>
              <a:off x="5332649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/>
            <p:cNvSpPr/>
            <p:nvPr/>
          </p:nvSpPr>
          <p:spPr>
            <a:xfrm>
              <a:off x="5401025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Moon 727"/>
            <p:cNvSpPr/>
            <p:nvPr/>
          </p:nvSpPr>
          <p:spPr>
            <a:xfrm>
              <a:off x="5401025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Rectangle 728"/>
            <p:cNvSpPr/>
            <p:nvPr/>
          </p:nvSpPr>
          <p:spPr>
            <a:xfrm>
              <a:off x="5713553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/>
            <p:cNvSpPr/>
            <p:nvPr/>
          </p:nvSpPr>
          <p:spPr>
            <a:xfrm>
              <a:off x="5781929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Moon 730"/>
            <p:cNvSpPr/>
            <p:nvPr/>
          </p:nvSpPr>
          <p:spPr>
            <a:xfrm>
              <a:off x="5781929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Rectangle 731"/>
            <p:cNvSpPr/>
            <p:nvPr/>
          </p:nvSpPr>
          <p:spPr>
            <a:xfrm>
              <a:off x="6094456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Oval 732"/>
            <p:cNvSpPr/>
            <p:nvPr/>
          </p:nvSpPr>
          <p:spPr>
            <a:xfrm>
              <a:off x="6162832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Moon 733"/>
            <p:cNvSpPr/>
            <p:nvPr/>
          </p:nvSpPr>
          <p:spPr>
            <a:xfrm>
              <a:off x="6162832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Rectangle 734"/>
            <p:cNvSpPr/>
            <p:nvPr/>
          </p:nvSpPr>
          <p:spPr>
            <a:xfrm>
              <a:off x="6475360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/>
            <p:cNvSpPr/>
            <p:nvPr/>
          </p:nvSpPr>
          <p:spPr>
            <a:xfrm>
              <a:off x="6543736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7" name="Moon 736"/>
            <p:cNvSpPr/>
            <p:nvPr/>
          </p:nvSpPr>
          <p:spPr>
            <a:xfrm>
              <a:off x="6543736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Rectangle 737"/>
            <p:cNvSpPr/>
            <p:nvPr/>
          </p:nvSpPr>
          <p:spPr>
            <a:xfrm>
              <a:off x="6856263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/>
            <p:cNvSpPr/>
            <p:nvPr/>
          </p:nvSpPr>
          <p:spPr>
            <a:xfrm>
              <a:off x="6924639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Moon 739"/>
            <p:cNvSpPr/>
            <p:nvPr/>
          </p:nvSpPr>
          <p:spPr>
            <a:xfrm>
              <a:off x="6924639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Rectangle 740"/>
            <p:cNvSpPr/>
            <p:nvPr/>
          </p:nvSpPr>
          <p:spPr>
            <a:xfrm>
              <a:off x="7237167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/>
            <p:cNvSpPr/>
            <p:nvPr/>
          </p:nvSpPr>
          <p:spPr>
            <a:xfrm>
              <a:off x="7305543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3" name="Moon 742"/>
            <p:cNvSpPr/>
            <p:nvPr/>
          </p:nvSpPr>
          <p:spPr>
            <a:xfrm>
              <a:off x="7305543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4" name="Rectangle 743"/>
            <p:cNvSpPr/>
            <p:nvPr/>
          </p:nvSpPr>
          <p:spPr>
            <a:xfrm>
              <a:off x="7618070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/>
            <p:cNvSpPr/>
            <p:nvPr/>
          </p:nvSpPr>
          <p:spPr>
            <a:xfrm>
              <a:off x="7686446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Moon 745"/>
            <p:cNvSpPr/>
            <p:nvPr/>
          </p:nvSpPr>
          <p:spPr>
            <a:xfrm>
              <a:off x="7686446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Rectangle 746"/>
            <p:cNvSpPr/>
            <p:nvPr/>
          </p:nvSpPr>
          <p:spPr>
            <a:xfrm>
              <a:off x="7998974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/>
            <p:cNvSpPr/>
            <p:nvPr/>
          </p:nvSpPr>
          <p:spPr>
            <a:xfrm>
              <a:off x="8067350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9" name="Moon 748"/>
            <p:cNvSpPr/>
            <p:nvPr/>
          </p:nvSpPr>
          <p:spPr>
            <a:xfrm>
              <a:off x="8067350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0" name="Rectangle 749"/>
            <p:cNvSpPr/>
            <p:nvPr/>
          </p:nvSpPr>
          <p:spPr>
            <a:xfrm>
              <a:off x="8379877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1" name="Oval 750"/>
            <p:cNvSpPr/>
            <p:nvPr/>
          </p:nvSpPr>
          <p:spPr>
            <a:xfrm>
              <a:off x="8448253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Moon 751"/>
            <p:cNvSpPr/>
            <p:nvPr/>
          </p:nvSpPr>
          <p:spPr>
            <a:xfrm>
              <a:off x="8448253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Rectangle 752"/>
            <p:cNvSpPr/>
            <p:nvPr/>
          </p:nvSpPr>
          <p:spPr>
            <a:xfrm>
              <a:off x="8760781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4" name="Oval 753"/>
            <p:cNvSpPr/>
            <p:nvPr/>
          </p:nvSpPr>
          <p:spPr>
            <a:xfrm>
              <a:off x="8829157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Moon 754"/>
            <p:cNvSpPr/>
            <p:nvPr/>
          </p:nvSpPr>
          <p:spPr>
            <a:xfrm>
              <a:off x="8829157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Rectangle 755"/>
            <p:cNvSpPr/>
            <p:nvPr/>
          </p:nvSpPr>
          <p:spPr>
            <a:xfrm>
              <a:off x="9141684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/>
            <p:cNvSpPr/>
            <p:nvPr/>
          </p:nvSpPr>
          <p:spPr>
            <a:xfrm>
              <a:off x="9210060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Moon 757"/>
            <p:cNvSpPr/>
            <p:nvPr/>
          </p:nvSpPr>
          <p:spPr>
            <a:xfrm>
              <a:off x="9210060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Rectangle 758"/>
            <p:cNvSpPr/>
            <p:nvPr/>
          </p:nvSpPr>
          <p:spPr>
            <a:xfrm>
              <a:off x="0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/>
            <p:cNvSpPr/>
            <p:nvPr/>
          </p:nvSpPr>
          <p:spPr>
            <a:xfrm>
              <a:off x="68376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Moon 760"/>
            <p:cNvSpPr/>
            <p:nvPr/>
          </p:nvSpPr>
          <p:spPr>
            <a:xfrm>
              <a:off x="68376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2" name="Rectangle 761"/>
            <p:cNvSpPr/>
            <p:nvPr/>
          </p:nvSpPr>
          <p:spPr>
            <a:xfrm>
              <a:off x="380904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3" name="Oval 762"/>
            <p:cNvSpPr/>
            <p:nvPr/>
          </p:nvSpPr>
          <p:spPr>
            <a:xfrm>
              <a:off x="449280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Moon 763"/>
            <p:cNvSpPr/>
            <p:nvPr/>
          </p:nvSpPr>
          <p:spPr>
            <a:xfrm>
              <a:off x="449280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Rectangle 764"/>
            <p:cNvSpPr/>
            <p:nvPr/>
          </p:nvSpPr>
          <p:spPr>
            <a:xfrm>
              <a:off x="761807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/>
            <p:cNvSpPr/>
            <p:nvPr/>
          </p:nvSpPr>
          <p:spPr>
            <a:xfrm>
              <a:off x="830183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Moon 766"/>
            <p:cNvSpPr/>
            <p:nvPr/>
          </p:nvSpPr>
          <p:spPr>
            <a:xfrm>
              <a:off x="830183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Rectangle 767"/>
            <p:cNvSpPr/>
            <p:nvPr/>
          </p:nvSpPr>
          <p:spPr>
            <a:xfrm>
              <a:off x="1142711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/>
            <p:cNvSpPr/>
            <p:nvPr/>
          </p:nvSpPr>
          <p:spPr>
            <a:xfrm>
              <a:off x="1211087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Moon 769"/>
            <p:cNvSpPr/>
            <p:nvPr/>
          </p:nvSpPr>
          <p:spPr>
            <a:xfrm>
              <a:off x="1211087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Rectangle 770"/>
            <p:cNvSpPr/>
            <p:nvPr/>
          </p:nvSpPr>
          <p:spPr>
            <a:xfrm>
              <a:off x="1523614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/>
            <p:cNvSpPr/>
            <p:nvPr/>
          </p:nvSpPr>
          <p:spPr>
            <a:xfrm>
              <a:off x="1591990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Moon 772"/>
            <p:cNvSpPr/>
            <p:nvPr/>
          </p:nvSpPr>
          <p:spPr>
            <a:xfrm>
              <a:off x="1591990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4" name="Rectangle 773"/>
            <p:cNvSpPr/>
            <p:nvPr/>
          </p:nvSpPr>
          <p:spPr>
            <a:xfrm>
              <a:off x="1904518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/>
            <p:cNvSpPr/>
            <p:nvPr/>
          </p:nvSpPr>
          <p:spPr>
            <a:xfrm>
              <a:off x="1972894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Moon 775"/>
            <p:cNvSpPr/>
            <p:nvPr/>
          </p:nvSpPr>
          <p:spPr>
            <a:xfrm>
              <a:off x="1972894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Rectangle 776"/>
            <p:cNvSpPr/>
            <p:nvPr/>
          </p:nvSpPr>
          <p:spPr>
            <a:xfrm>
              <a:off x="2285421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/>
            <p:cNvSpPr/>
            <p:nvPr/>
          </p:nvSpPr>
          <p:spPr>
            <a:xfrm>
              <a:off x="2353797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9" name="Moon 778"/>
            <p:cNvSpPr/>
            <p:nvPr/>
          </p:nvSpPr>
          <p:spPr>
            <a:xfrm>
              <a:off x="2353797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0" name="Rectangle 779"/>
            <p:cNvSpPr/>
            <p:nvPr/>
          </p:nvSpPr>
          <p:spPr>
            <a:xfrm>
              <a:off x="2666325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/>
            <p:cNvSpPr/>
            <p:nvPr/>
          </p:nvSpPr>
          <p:spPr>
            <a:xfrm>
              <a:off x="2734701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Moon 781"/>
            <p:cNvSpPr/>
            <p:nvPr/>
          </p:nvSpPr>
          <p:spPr>
            <a:xfrm>
              <a:off x="2734701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Rectangle 782"/>
            <p:cNvSpPr/>
            <p:nvPr/>
          </p:nvSpPr>
          <p:spPr>
            <a:xfrm>
              <a:off x="3047228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/>
            <p:cNvSpPr/>
            <p:nvPr/>
          </p:nvSpPr>
          <p:spPr>
            <a:xfrm>
              <a:off x="3115604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5" name="Moon 784"/>
            <p:cNvSpPr/>
            <p:nvPr/>
          </p:nvSpPr>
          <p:spPr>
            <a:xfrm>
              <a:off x="3115604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6" name="Rectangle 785"/>
            <p:cNvSpPr/>
            <p:nvPr/>
          </p:nvSpPr>
          <p:spPr>
            <a:xfrm>
              <a:off x="3428132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/>
            <p:cNvSpPr/>
            <p:nvPr/>
          </p:nvSpPr>
          <p:spPr>
            <a:xfrm>
              <a:off x="3496508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Moon 787"/>
            <p:cNvSpPr/>
            <p:nvPr/>
          </p:nvSpPr>
          <p:spPr>
            <a:xfrm>
              <a:off x="3496508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Rectangle 788"/>
            <p:cNvSpPr/>
            <p:nvPr/>
          </p:nvSpPr>
          <p:spPr>
            <a:xfrm>
              <a:off x="3809035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/>
            <p:cNvSpPr/>
            <p:nvPr/>
          </p:nvSpPr>
          <p:spPr>
            <a:xfrm>
              <a:off x="3877411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1" name="Moon 790"/>
            <p:cNvSpPr/>
            <p:nvPr/>
          </p:nvSpPr>
          <p:spPr>
            <a:xfrm>
              <a:off x="3877411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2" name="Rectangle 791"/>
            <p:cNvSpPr/>
            <p:nvPr/>
          </p:nvSpPr>
          <p:spPr>
            <a:xfrm>
              <a:off x="4189939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3" name="Oval 792"/>
            <p:cNvSpPr/>
            <p:nvPr/>
          </p:nvSpPr>
          <p:spPr>
            <a:xfrm>
              <a:off x="4258315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4" name="Moon 793"/>
            <p:cNvSpPr/>
            <p:nvPr/>
          </p:nvSpPr>
          <p:spPr>
            <a:xfrm>
              <a:off x="4258315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Rectangle 794"/>
            <p:cNvSpPr/>
            <p:nvPr/>
          </p:nvSpPr>
          <p:spPr>
            <a:xfrm>
              <a:off x="4570842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/>
            <p:cNvSpPr/>
            <p:nvPr/>
          </p:nvSpPr>
          <p:spPr>
            <a:xfrm>
              <a:off x="4639218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7" name="Moon 796"/>
            <p:cNvSpPr/>
            <p:nvPr/>
          </p:nvSpPr>
          <p:spPr>
            <a:xfrm>
              <a:off x="4639218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8" name="Rectangle 797"/>
            <p:cNvSpPr/>
            <p:nvPr/>
          </p:nvSpPr>
          <p:spPr>
            <a:xfrm>
              <a:off x="4951746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/>
            <p:cNvSpPr/>
            <p:nvPr/>
          </p:nvSpPr>
          <p:spPr>
            <a:xfrm>
              <a:off x="5020122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Moon 799"/>
            <p:cNvSpPr/>
            <p:nvPr/>
          </p:nvSpPr>
          <p:spPr>
            <a:xfrm>
              <a:off x="5020122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Rectangle 800"/>
            <p:cNvSpPr/>
            <p:nvPr/>
          </p:nvSpPr>
          <p:spPr>
            <a:xfrm>
              <a:off x="5332649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/>
            <p:cNvSpPr/>
            <p:nvPr/>
          </p:nvSpPr>
          <p:spPr>
            <a:xfrm>
              <a:off x="5401025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3" name="Moon 802"/>
            <p:cNvSpPr/>
            <p:nvPr/>
          </p:nvSpPr>
          <p:spPr>
            <a:xfrm>
              <a:off x="5401025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4" name="Rectangle 803"/>
            <p:cNvSpPr/>
            <p:nvPr/>
          </p:nvSpPr>
          <p:spPr>
            <a:xfrm>
              <a:off x="5713553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/>
            <p:cNvSpPr/>
            <p:nvPr/>
          </p:nvSpPr>
          <p:spPr>
            <a:xfrm>
              <a:off x="5781929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Moon 805"/>
            <p:cNvSpPr/>
            <p:nvPr/>
          </p:nvSpPr>
          <p:spPr>
            <a:xfrm>
              <a:off x="5781929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Rectangle 806"/>
            <p:cNvSpPr/>
            <p:nvPr/>
          </p:nvSpPr>
          <p:spPr>
            <a:xfrm>
              <a:off x="6094456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/>
            <p:cNvSpPr/>
            <p:nvPr/>
          </p:nvSpPr>
          <p:spPr>
            <a:xfrm>
              <a:off x="6162832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9" name="Moon 808"/>
            <p:cNvSpPr/>
            <p:nvPr/>
          </p:nvSpPr>
          <p:spPr>
            <a:xfrm>
              <a:off x="6162832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0" name="Rectangle 809"/>
            <p:cNvSpPr/>
            <p:nvPr/>
          </p:nvSpPr>
          <p:spPr>
            <a:xfrm>
              <a:off x="6475360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/>
            <p:cNvSpPr/>
            <p:nvPr/>
          </p:nvSpPr>
          <p:spPr>
            <a:xfrm>
              <a:off x="6543736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Moon 811"/>
            <p:cNvSpPr/>
            <p:nvPr/>
          </p:nvSpPr>
          <p:spPr>
            <a:xfrm>
              <a:off x="6543736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Rectangle 812"/>
            <p:cNvSpPr/>
            <p:nvPr/>
          </p:nvSpPr>
          <p:spPr>
            <a:xfrm>
              <a:off x="6856263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4" name="Oval 813"/>
            <p:cNvSpPr/>
            <p:nvPr/>
          </p:nvSpPr>
          <p:spPr>
            <a:xfrm>
              <a:off x="6924639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5" name="Moon 814"/>
            <p:cNvSpPr/>
            <p:nvPr/>
          </p:nvSpPr>
          <p:spPr>
            <a:xfrm>
              <a:off x="6924639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6" name="Rectangle 815"/>
            <p:cNvSpPr/>
            <p:nvPr/>
          </p:nvSpPr>
          <p:spPr>
            <a:xfrm>
              <a:off x="7237167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/>
            <p:cNvSpPr/>
            <p:nvPr/>
          </p:nvSpPr>
          <p:spPr>
            <a:xfrm>
              <a:off x="7305543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Moon 817"/>
            <p:cNvSpPr/>
            <p:nvPr/>
          </p:nvSpPr>
          <p:spPr>
            <a:xfrm>
              <a:off x="7305543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Rectangle 818"/>
            <p:cNvSpPr/>
            <p:nvPr/>
          </p:nvSpPr>
          <p:spPr>
            <a:xfrm>
              <a:off x="7618070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/>
            <p:cNvSpPr/>
            <p:nvPr/>
          </p:nvSpPr>
          <p:spPr>
            <a:xfrm>
              <a:off x="7686446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1" name="Moon 820"/>
            <p:cNvSpPr/>
            <p:nvPr/>
          </p:nvSpPr>
          <p:spPr>
            <a:xfrm>
              <a:off x="7686446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2" name="Rectangle 821"/>
            <p:cNvSpPr/>
            <p:nvPr/>
          </p:nvSpPr>
          <p:spPr>
            <a:xfrm>
              <a:off x="7998974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>
              <a:off x="8067350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Moon 823"/>
            <p:cNvSpPr/>
            <p:nvPr/>
          </p:nvSpPr>
          <p:spPr>
            <a:xfrm>
              <a:off x="8067350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Rectangle 824"/>
            <p:cNvSpPr/>
            <p:nvPr/>
          </p:nvSpPr>
          <p:spPr>
            <a:xfrm>
              <a:off x="8379877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8448253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7" name="Moon 826"/>
            <p:cNvSpPr/>
            <p:nvPr/>
          </p:nvSpPr>
          <p:spPr>
            <a:xfrm>
              <a:off x="8448253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8" name="Rectangle 827"/>
            <p:cNvSpPr/>
            <p:nvPr/>
          </p:nvSpPr>
          <p:spPr>
            <a:xfrm>
              <a:off x="8760781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>
              <a:off x="8829157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Moon 829"/>
            <p:cNvSpPr/>
            <p:nvPr/>
          </p:nvSpPr>
          <p:spPr>
            <a:xfrm>
              <a:off x="8829157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Rectangle 830"/>
            <p:cNvSpPr/>
            <p:nvPr/>
          </p:nvSpPr>
          <p:spPr>
            <a:xfrm>
              <a:off x="9141684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9210060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3" name="Moon 832"/>
            <p:cNvSpPr/>
            <p:nvPr/>
          </p:nvSpPr>
          <p:spPr>
            <a:xfrm>
              <a:off x="9210060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4" name="Rectangle 833"/>
            <p:cNvSpPr/>
            <p:nvPr/>
          </p:nvSpPr>
          <p:spPr>
            <a:xfrm>
              <a:off x="0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>
              <a:off x="68376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Moon 835"/>
            <p:cNvSpPr/>
            <p:nvPr/>
          </p:nvSpPr>
          <p:spPr>
            <a:xfrm>
              <a:off x="68376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Rectangle 836"/>
            <p:cNvSpPr/>
            <p:nvPr/>
          </p:nvSpPr>
          <p:spPr>
            <a:xfrm>
              <a:off x="380904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449280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Moon 838"/>
            <p:cNvSpPr/>
            <p:nvPr/>
          </p:nvSpPr>
          <p:spPr>
            <a:xfrm>
              <a:off x="449280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" name="Rectangle 839"/>
            <p:cNvSpPr/>
            <p:nvPr/>
          </p:nvSpPr>
          <p:spPr>
            <a:xfrm>
              <a:off x="761807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>
              <a:off x="830183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Moon 841"/>
            <p:cNvSpPr/>
            <p:nvPr/>
          </p:nvSpPr>
          <p:spPr>
            <a:xfrm>
              <a:off x="830183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Rectangle 842"/>
            <p:cNvSpPr/>
            <p:nvPr/>
          </p:nvSpPr>
          <p:spPr>
            <a:xfrm>
              <a:off x="1142711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1211087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5" name="Moon 844"/>
            <p:cNvSpPr/>
            <p:nvPr/>
          </p:nvSpPr>
          <p:spPr>
            <a:xfrm>
              <a:off x="1211087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6" name="Rectangle 845"/>
            <p:cNvSpPr/>
            <p:nvPr/>
          </p:nvSpPr>
          <p:spPr>
            <a:xfrm>
              <a:off x="1523614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/>
            <p:cNvSpPr/>
            <p:nvPr/>
          </p:nvSpPr>
          <p:spPr>
            <a:xfrm>
              <a:off x="1591990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Moon 847"/>
            <p:cNvSpPr/>
            <p:nvPr/>
          </p:nvSpPr>
          <p:spPr>
            <a:xfrm>
              <a:off x="1591990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Rectangle 848"/>
            <p:cNvSpPr/>
            <p:nvPr/>
          </p:nvSpPr>
          <p:spPr>
            <a:xfrm>
              <a:off x="1904518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/>
            <p:cNvSpPr/>
            <p:nvPr/>
          </p:nvSpPr>
          <p:spPr>
            <a:xfrm>
              <a:off x="1972894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1" name="Moon 850"/>
            <p:cNvSpPr/>
            <p:nvPr/>
          </p:nvSpPr>
          <p:spPr>
            <a:xfrm>
              <a:off x="1972894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2" name="Rectangle 851"/>
            <p:cNvSpPr/>
            <p:nvPr/>
          </p:nvSpPr>
          <p:spPr>
            <a:xfrm>
              <a:off x="2285421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Oval 852"/>
            <p:cNvSpPr/>
            <p:nvPr/>
          </p:nvSpPr>
          <p:spPr>
            <a:xfrm>
              <a:off x="2353797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Moon 853"/>
            <p:cNvSpPr/>
            <p:nvPr/>
          </p:nvSpPr>
          <p:spPr>
            <a:xfrm>
              <a:off x="2353797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Rectangle 854"/>
            <p:cNvSpPr/>
            <p:nvPr/>
          </p:nvSpPr>
          <p:spPr>
            <a:xfrm>
              <a:off x="2666325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56" name="Oval 855"/>
            <p:cNvSpPr/>
            <p:nvPr/>
          </p:nvSpPr>
          <p:spPr>
            <a:xfrm>
              <a:off x="2734701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7" name="Moon 856"/>
            <p:cNvSpPr/>
            <p:nvPr/>
          </p:nvSpPr>
          <p:spPr>
            <a:xfrm>
              <a:off x="2734701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8" name="Rectangle 857"/>
            <p:cNvSpPr/>
            <p:nvPr/>
          </p:nvSpPr>
          <p:spPr>
            <a:xfrm>
              <a:off x="3047228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59" name="Oval 858"/>
            <p:cNvSpPr/>
            <p:nvPr/>
          </p:nvSpPr>
          <p:spPr>
            <a:xfrm>
              <a:off x="3115604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Moon 859"/>
            <p:cNvSpPr/>
            <p:nvPr/>
          </p:nvSpPr>
          <p:spPr>
            <a:xfrm>
              <a:off x="3115604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Rectangle 860"/>
            <p:cNvSpPr/>
            <p:nvPr/>
          </p:nvSpPr>
          <p:spPr>
            <a:xfrm>
              <a:off x="3428132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62" name="Oval 861"/>
            <p:cNvSpPr/>
            <p:nvPr/>
          </p:nvSpPr>
          <p:spPr>
            <a:xfrm>
              <a:off x="3496508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3" name="Moon 862"/>
            <p:cNvSpPr/>
            <p:nvPr/>
          </p:nvSpPr>
          <p:spPr>
            <a:xfrm>
              <a:off x="3496508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Rectangle 863"/>
            <p:cNvSpPr/>
            <p:nvPr/>
          </p:nvSpPr>
          <p:spPr>
            <a:xfrm>
              <a:off x="3809035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>
              <a:off x="3877411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Moon 865"/>
            <p:cNvSpPr/>
            <p:nvPr/>
          </p:nvSpPr>
          <p:spPr>
            <a:xfrm>
              <a:off x="3877411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Rectangle 866"/>
            <p:cNvSpPr/>
            <p:nvPr/>
          </p:nvSpPr>
          <p:spPr>
            <a:xfrm>
              <a:off x="4189939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/>
            <p:cNvSpPr/>
            <p:nvPr/>
          </p:nvSpPr>
          <p:spPr>
            <a:xfrm>
              <a:off x="4258315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9" name="Moon 868"/>
            <p:cNvSpPr/>
            <p:nvPr/>
          </p:nvSpPr>
          <p:spPr>
            <a:xfrm>
              <a:off x="4258315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0" name="Rectangle 869"/>
            <p:cNvSpPr/>
            <p:nvPr/>
          </p:nvSpPr>
          <p:spPr>
            <a:xfrm>
              <a:off x="4570842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/>
            <p:cNvSpPr/>
            <p:nvPr/>
          </p:nvSpPr>
          <p:spPr>
            <a:xfrm>
              <a:off x="4639218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Moon 871"/>
            <p:cNvSpPr/>
            <p:nvPr/>
          </p:nvSpPr>
          <p:spPr>
            <a:xfrm>
              <a:off x="4639218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Rectangle 872"/>
            <p:cNvSpPr/>
            <p:nvPr/>
          </p:nvSpPr>
          <p:spPr>
            <a:xfrm>
              <a:off x="4951746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/>
            <p:cNvSpPr/>
            <p:nvPr/>
          </p:nvSpPr>
          <p:spPr>
            <a:xfrm>
              <a:off x="5020122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5" name="Moon 874"/>
            <p:cNvSpPr/>
            <p:nvPr/>
          </p:nvSpPr>
          <p:spPr>
            <a:xfrm>
              <a:off x="5020122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6" name="Rectangle 875"/>
            <p:cNvSpPr/>
            <p:nvPr/>
          </p:nvSpPr>
          <p:spPr>
            <a:xfrm>
              <a:off x="5332649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/>
            <p:cNvSpPr/>
            <p:nvPr/>
          </p:nvSpPr>
          <p:spPr>
            <a:xfrm>
              <a:off x="5401025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Moon 877"/>
            <p:cNvSpPr/>
            <p:nvPr/>
          </p:nvSpPr>
          <p:spPr>
            <a:xfrm>
              <a:off x="5401025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Rectangle 878"/>
            <p:cNvSpPr/>
            <p:nvPr/>
          </p:nvSpPr>
          <p:spPr>
            <a:xfrm>
              <a:off x="5713553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/>
            <p:cNvSpPr/>
            <p:nvPr/>
          </p:nvSpPr>
          <p:spPr>
            <a:xfrm>
              <a:off x="5781929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1" name="Moon 880"/>
            <p:cNvSpPr/>
            <p:nvPr/>
          </p:nvSpPr>
          <p:spPr>
            <a:xfrm>
              <a:off x="5781929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2" name="Rectangle 881"/>
            <p:cNvSpPr/>
            <p:nvPr/>
          </p:nvSpPr>
          <p:spPr>
            <a:xfrm>
              <a:off x="6094456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3" name="Oval 882"/>
            <p:cNvSpPr/>
            <p:nvPr/>
          </p:nvSpPr>
          <p:spPr>
            <a:xfrm>
              <a:off x="6162832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Moon 883"/>
            <p:cNvSpPr/>
            <p:nvPr/>
          </p:nvSpPr>
          <p:spPr>
            <a:xfrm>
              <a:off x="6162832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Rectangle 884"/>
            <p:cNvSpPr/>
            <p:nvPr/>
          </p:nvSpPr>
          <p:spPr>
            <a:xfrm>
              <a:off x="6475360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/>
            <p:cNvSpPr/>
            <p:nvPr/>
          </p:nvSpPr>
          <p:spPr>
            <a:xfrm>
              <a:off x="6543736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7" name="Moon 886"/>
            <p:cNvSpPr/>
            <p:nvPr/>
          </p:nvSpPr>
          <p:spPr>
            <a:xfrm>
              <a:off x="6543736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8" name="Rectangle 887"/>
            <p:cNvSpPr/>
            <p:nvPr/>
          </p:nvSpPr>
          <p:spPr>
            <a:xfrm>
              <a:off x="6856263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/>
            <p:cNvSpPr/>
            <p:nvPr/>
          </p:nvSpPr>
          <p:spPr>
            <a:xfrm>
              <a:off x="6924639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Moon 889"/>
            <p:cNvSpPr/>
            <p:nvPr/>
          </p:nvSpPr>
          <p:spPr>
            <a:xfrm>
              <a:off x="6924639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Rectangle 890"/>
            <p:cNvSpPr/>
            <p:nvPr/>
          </p:nvSpPr>
          <p:spPr>
            <a:xfrm>
              <a:off x="7237167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/>
            <p:cNvSpPr/>
            <p:nvPr/>
          </p:nvSpPr>
          <p:spPr>
            <a:xfrm>
              <a:off x="7305543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3" name="Moon 892"/>
            <p:cNvSpPr/>
            <p:nvPr/>
          </p:nvSpPr>
          <p:spPr>
            <a:xfrm>
              <a:off x="7305543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4" name="Rectangle 893"/>
            <p:cNvSpPr/>
            <p:nvPr/>
          </p:nvSpPr>
          <p:spPr>
            <a:xfrm>
              <a:off x="7618070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/>
            <p:cNvSpPr/>
            <p:nvPr/>
          </p:nvSpPr>
          <p:spPr>
            <a:xfrm>
              <a:off x="7686446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Moon 895"/>
            <p:cNvSpPr/>
            <p:nvPr/>
          </p:nvSpPr>
          <p:spPr>
            <a:xfrm>
              <a:off x="7686446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Rectangle 896"/>
            <p:cNvSpPr/>
            <p:nvPr/>
          </p:nvSpPr>
          <p:spPr>
            <a:xfrm>
              <a:off x="7998974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/>
            <p:cNvSpPr/>
            <p:nvPr/>
          </p:nvSpPr>
          <p:spPr>
            <a:xfrm>
              <a:off x="8067350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9" name="Moon 898"/>
            <p:cNvSpPr/>
            <p:nvPr/>
          </p:nvSpPr>
          <p:spPr>
            <a:xfrm>
              <a:off x="8067350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0" name="Rectangle 899"/>
            <p:cNvSpPr/>
            <p:nvPr/>
          </p:nvSpPr>
          <p:spPr>
            <a:xfrm>
              <a:off x="8379877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1" name="Oval 900"/>
            <p:cNvSpPr/>
            <p:nvPr/>
          </p:nvSpPr>
          <p:spPr>
            <a:xfrm>
              <a:off x="8448253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Moon 901"/>
            <p:cNvSpPr/>
            <p:nvPr/>
          </p:nvSpPr>
          <p:spPr>
            <a:xfrm>
              <a:off x="8448253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Rectangle 902"/>
            <p:cNvSpPr/>
            <p:nvPr/>
          </p:nvSpPr>
          <p:spPr>
            <a:xfrm>
              <a:off x="8760781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4" name="Oval 903"/>
            <p:cNvSpPr/>
            <p:nvPr/>
          </p:nvSpPr>
          <p:spPr>
            <a:xfrm>
              <a:off x="8829157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5" name="Moon 904"/>
            <p:cNvSpPr/>
            <p:nvPr/>
          </p:nvSpPr>
          <p:spPr>
            <a:xfrm>
              <a:off x="8829157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6" name="Rectangle 905"/>
            <p:cNvSpPr/>
            <p:nvPr/>
          </p:nvSpPr>
          <p:spPr>
            <a:xfrm>
              <a:off x="9141684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/>
            <p:cNvSpPr/>
            <p:nvPr/>
          </p:nvSpPr>
          <p:spPr>
            <a:xfrm>
              <a:off x="9210060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Moon 907"/>
            <p:cNvSpPr/>
            <p:nvPr/>
          </p:nvSpPr>
          <p:spPr>
            <a:xfrm>
              <a:off x="9210060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Rectangle 908"/>
            <p:cNvSpPr/>
            <p:nvPr/>
          </p:nvSpPr>
          <p:spPr>
            <a:xfrm>
              <a:off x="0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10" name="Oval 909"/>
            <p:cNvSpPr/>
            <p:nvPr/>
          </p:nvSpPr>
          <p:spPr>
            <a:xfrm>
              <a:off x="68376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1" name="Moon 910"/>
            <p:cNvSpPr/>
            <p:nvPr/>
          </p:nvSpPr>
          <p:spPr>
            <a:xfrm>
              <a:off x="68376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2" name="Rectangle 911"/>
            <p:cNvSpPr/>
            <p:nvPr/>
          </p:nvSpPr>
          <p:spPr>
            <a:xfrm>
              <a:off x="380904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3" name="Oval 912"/>
            <p:cNvSpPr/>
            <p:nvPr/>
          </p:nvSpPr>
          <p:spPr>
            <a:xfrm>
              <a:off x="449280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Moon 913"/>
            <p:cNvSpPr/>
            <p:nvPr/>
          </p:nvSpPr>
          <p:spPr>
            <a:xfrm>
              <a:off x="449280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Rectangle 914"/>
            <p:cNvSpPr/>
            <p:nvPr/>
          </p:nvSpPr>
          <p:spPr>
            <a:xfrm>
              <a:off x="761807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/>
            <p:cNvSpPr/>
            <p:nvPr/>
          </p:nvSpPr>
          <p:spPr>
            <a:xfrm>
              <a:off x="830183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7" name="Moon 916"/>
            <p:cNvSpPr/>
            <p:nvPr/>
          </p:nvSpPr>
          <p:spPr>
            <a:xfrm>
              <a:off x="830183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8" name="Rectangle 917"/>
            <p:cNvSpPr/>
            <p:nvPr/>
          </p:nvSpPr>
          <p:spPr>
            <a:xfrm>
              <a:off x="1142711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/>
            <p:cNvSpPr/>
            <p:nvPr/>
          </p:nvSpPr>
          <p:spPr>
            <a:xfrm>
              <a:off x="1211087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Moon 919"/>
            <p:cNvSpPr/>
            <p:nvPr/>
          </p:nvSpPr>
          <p:spPr>
            <a:xfrm>
              <a:off x="1211087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Rectangle 920"/>
            <p:cNvSpPr/>
            <p:nvPr/>
          </p:nvSpPr>
          <p:spPr>
            <a:xfrm>
              <a:off x="1523614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/>
            <p:cNvSpPr/>
            <p:nvPr/>
          </p:nvSpPr>
          <p:spPr>
            <a:xfrm>
              <a:off x="1591990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3" name="Moon 922"/>
            <p:cNvSpPr/>
            <p:nvPr/>
          </p:nvSpPr>
          <p:spPr>
            <a:xfrm>
              <a:off x="1591990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4" name="Rectangle 923"/>
            <p:cNvSpPr/>
            <p:nvPr/>
          </p:nvSpPr>
          <p:spPr>
            <a:xfrm>
              <a:off x="1904518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/>
            <p:cNvSpPr/>
            <p:nvPr/>
          </p:nvSpPr>
          <p:spPr>
            <a:xfrm>
              <a:off x="1972894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Moon 925"/>
            <p:cNvSpPr/>
            <p:nvPr/>
          </p:nvSpPr>
          <p:spPr>
            <a:xfrm>
              <a:off x="1972894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Rectangle 926"/>
            <p:cNvSpPr/>
            <p:nvPr/>
          </p:nvSpPr>
          <p:spPr>
            <a:xfrm>
              <a:off x="2285421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/>
            <p:cNvSpPr/>
            <p:nvPr/>
          </p:nvSpPr>
          <p:spPr>
            <a:xfrm>
              <a:off x="2353797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9" name="Moon 928"/>
            <p:cNvSpPr/>
            <p:nvPr/>
          </p:nvSpPr>
          <p:spPr>
            <a:xfrm>
              <a:off x="2353797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0" name="Rectangle 929"/>
            <p:cNvSpPr/>
            <p:nvPr/>
          </p:nvSpPr>
          <p:spPr>
            <a:xfrm>
              <a:off x="2666325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/>
            <p:cNvSpPr/>
            <p:nvPr/>
          </p:nvSpPr>
          <p:spPr>
            <a:xfrm>
              <a:off x="2734701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Moon 931"/>
            <p:cNvSpPr/>
            <p:nvPr/>
          </p:nvSpPr>
          <p:spPr>
            <a:xfrm>
              <a:off x="2734701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Rectangle 932"/>
            <p:cNvSpPr/>
            <p:nvPr/>
          </p:nvSpPr>
          <p:spPr>
            <a:xfrm>
              <a:off x="3047228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/>
            <p:cNvSpPr/>
            <p:nvPr/>
          </p:nvSpPr>
          <p:spPr>
            <a:xfrm>
              <a:off x="3115604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5" name="Moon 934"/>
            <p:cNvSpPr/>
            <p:nvPr/>
          </p:nvSpPr>
          <p:spPr>
            <a:xfrm>
              <a:off x="3115604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6" name="Rectangle 935"/>
            <p:cNvSpPr/>
            <p:nvPr/>
          </p:nvSpPr>
          <p:spPr>
            <a:xfrm>
              <a:off x="3428132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/>
            <p:cNvSpPr/>
            <p:nvPr/>
          </p:nvSpPr>
          <p:spPr>
            <a:xfrm>
              <a:off x="3496508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Moon 937"/>
            <p:cNvSpPr/>
            <p:nvPr/>
          </p:nvSpPr>
          <p:spPr>
            <a:xfrm>
              <a:off x="3496508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Rectangle 938"/>
            <p:cNvSpPr/>
            <p:nvPr/>
          </p:nvSpPr>
          <p:spPr>
            <a:xfrm>
              <a:off x="3809035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/>
            <p:cNvSpPr/>
            <p:nvPr/>
          </p:nvSpPr>
          <p:spPr>
            <a:xfrm>
              <a:off x="3877411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1" name="Moon 940"/>
            <p:cNvSpPr/>
            <p:nvPr/>
          </p:nvSpPr>
          <p:spPr>
            <a:xfrm>
              <a:off x="3877411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2" name="Rectangle 941"/>
            <p:cNvSpPr/>
            <p:nvPr/>
          </p:nvSpPr>
          <p:spPr>
            <a:xfrm>
              <a:off x="4189939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3" name="Oval 942"/>
            <p:cNvSpPr/>
            <p:nvPr/>
          </p:nvSpPr>
          <p:spPr>
            <a:xfrm>
              <a:off x="4258315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4" name="Moon 943"/>
            <p:cNvSpPr/>
            <p:nvPr/>
          </p:nvSpPr>
          <p:spPr>
            <a:xfrm>
              <a:off x="4258315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5" name="Rectangle 944"/>
            <p:cNvSpPr/>
            <p:nvPr/>
          </p:nvSpPr>
          <p:spPr>
            <a:xfrm>
              <a:off x="4570842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6" name="Oval 945"/>
            <p:cNvSpPr/>
            <p:nvPr/>
          </p:nvSpPr>
          <p:spPr>
            <a:xfrm>
              <a:off x="4639218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7" name="Moon 946"/>
            <p:cNvSpPr/>
            <p:nvPr/>
          </p:nvSpPr>
          <p:spPr>
            <a:xfrm>
              <a:off x="4639218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8" name="Rectangle 947"/>
            <p:cNvSpPr/>
            <p:nvPr/>
          </p:nvSpPr>
          <p:spPr>
            <a:xfrm>
              <a:off x="4951746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49" name="Oval 948"/>
            <p:cNvSpPr/>
            <p:nvPr/>
          </p:nvSpPr>
          <p:spPr>
            <a:xfrm>
              <a:off x="5020122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0" name="Moon 949"/>
            <p:cNvSpPr/>
            <p:nvPr/>
          </p:nvSpPr>
          <p:spPr>
            <a:xfrm>
              <a:off x="5020122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1" name="Rectangle 950"/>
            <p:cNvSpPr/>
            <p:nvPr/>
          </p:nvSpPr>
          <p:spPr>
            <a:xfrm>
              <a:off x="5332649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52" name="Oval 951"/>
            <p:cNvSpPr/>
            <p:nvPr/>
          </p:nvSpPr>
          <p:spPr>
            <a:xfrm>
              <a:off x="5401025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3" name="Moon 952"/>
            <p:cNvSpPr/>
            <p:nvPr/>
          </p:nvSpPr>
          <p:spPr>
            <a:xfrm>
              <a:off x="5401025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4" name="Rectangle 953"/>
            <p:cNvSpPr/>
            <p:nvPr/>
          </p:nvSpPr>
          <p:spPr>
            <a:xfrm>
              <a:off x="5713553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55" name="Oval 954"/>
            <p:cNvSpPr/>
            <p:nvPr/>
          </p:nvSpPr>
          <p:spPr>
            <a:xfrm>
              <a:off x="5781929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Moon 955"/>
            <p:cNvSpPr/>
            <p:nvPr/>
          </p:nvSpPr>
          <p:spPr>
            <a:xfrm>
              <a:off x="5781929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Rectangle 956"/>
            <p:cNvSpPr/>
            <p:nvPr/>
          </p:nvSpPr>
          <p:spPr>
            <a:xfrm>
              <a:off x="6094456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Oval 957"/>
            <p:cNvSpPr/>
            <p:nvPr/>
          </p:nvSpPr>
          <p:spPr>
            <a:xfrm>
              <a:off x="6162832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9" name="Moon 958"/>
            <p:cNvSpPr/>
            <p:nvPr/>
          </p:nvSpPr>
          <p:spPr>
            <a:xfrm>
              <a:off x="6162832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0" name="Rectangle 959"/>
            <p:cNvSpPr/>
            <p:nvPr/>
          </p:nvSpPr>
          <p:spPr>
            <a:xfrm>
              <a:off x="6475360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/>
            <p:cNvSpPr/>
            <p:nvPr/>
          </p:nvSpPr>
          <p:spPr>
            <a:xfrm>
              <a:off x="6543736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Moon 961"/>
            <p:cNvSpPr/>
            <p:nvPr/>
          </p:nvSpPr>
          <p:spPr>
            <a:xfrm>
              <a:off x="6543736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Rectangle 962"/>
            <p:cNvSpPr/>
            <p:nvPr/>
          </p:nvSpPr>
          <p:spPr>
            <a:xfrm>
              <a:off x="6856263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Oval 963"/>
            <p:cNvSpPr/>
            <p:nvPr/>
          </p:nvSpPr>
          <p:spPr>
            <a:xfrm>
              <a:off x="6924639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5" name="Moon 964"/>
            <p:cNvSpPr/>
            <p:nvPr/>
          </p:nvSpPr>
          <p:spPr>
            <a:xfrm>
              <a:off x="6924639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6" name="Rectangle 965"/>
            <p:cNvSpPr/>
            <p:nvPr/>
          </p:nvSpPr>
          <p:spPr>
            <a:xfrm>
              <a:off x="7237167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67" name="Oval 966"/>
            <p:cNvSpPr/>
            <p:nvPr/>
          </p:nvSpPr>
          <p:spPr>
            <a:xfrm>
              <a:off x="7305543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Moon 967"/>
            <p:cNvSpPr/>
            <p:nvPr/>
          </p:nvSpPr>
          <p:spPr>
            <a:xfrm>
              <a:off x="7305543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Rectangle 968"/>
            <p:cNvSpPr/>
            <p:nvPr/>
          </p:nvSpPr>
          <p:spPr>
            <a:xfrm>
              <a:off x="7618070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0" name="Oval 969"/>
            <p:cNvSpPr/>
            <p:nvPr/>
          </p:nvSpPr>
          <p:spPr>
            <a:xfrm>
              <a:off x="7686446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1" name="Moon 970"/>
            <p:cNvSpPr/>
            <p:nvPr/>
          </p:nvSpPr>
          <p:spPr>
            <a:xfrm>
              <a:off x="7686446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2" name="Rectangle 971"/>
            <p:cNvSpPr/>
            <p:nvPr/>
          </p:nvSpPr>
          <p:spPr>
            <a:xfrm>
              <a:off x="7998974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3" name="Oval 972"/>
            <p:cNvSpPr/>
            <p:nvPr/>
          </p:nvSpPr>
          <p:spPr>
            <a:xfrm>
              <a:off x="8067350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4" name="Moon 973"/>
            <p:cNvSpPr/>
            <p:nvPr/>
          </p:nvSpPr>
          <p:spPr>
            <a:xfrm>
              <a:off x="8067350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5" name="Rectangle 974"/>
            <p:cNvSpPr/>
            <p:nvPr/>
          </p:nvSpPr>
          <p:spPr>
            <a:xfrm>
              <a:off x="8379877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6" name="Oval 975"/>
            <p:cNvSpPr/>
            <p:nvPr/>
          </p:nvSpPr>
          <p:spPr>
            <a:xfrm>
              <a:off x="8448253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7" name="Moon 976"/>
            <p:cNvSpPr/>
            <p:nvPr/>
          </p:nvSpPr>
          <p:spPr>
            <a:xfrm>
              <a:off x="8448253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8" name="Rectangle 977"/>
            <p:cNvSpPr/>
            <p:nvPr/>
          </p:nvSpPr>
          <p:spPr>
            <a:xfrm>
              <a:off x="8760781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9" name="Oval 978"/>
            <p:cNvSpPr/>
            <p:nvPr/>
          </p:nvSpPr>
          <p:spPr>
            <a:xfrm>
              <a:off x="8829157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0" name="Moon 979"/>
            <p:cNvSpPr/>
            <p:nvPr/>
          </p:nvSpPr>
          <p:spPr>
            <a:xfrm>
              <a:off x="8829157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1" name="Rectangle 980"/>
            <p:cNvSpPr/>
            <p:nvPr/>
          </p:nvSpPr>
          <p:spPr>
            <a:xfrm>
              <a:off x="9141684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2" name="Oval 981"/>
            <p:cNvSpPr/>
            <p:nvPr/>
          </p:nvSpPr>
          <p:spPr>
            <a:xfrm>
              <a:off x="9210060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3" name="Moon 982"/>
            <p:cNvSpPr/>
            <p:nvPr/>
          </p:nvSpPr>
          <p:spPr>
            <a:xfrm>
              <a:off x="9210060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4" name="Rectangle 983"/>
            <p:cNvSpPr/>
            <p:nvPr/>
          </p:nvSpPr>
          <p:spPr>
            <a:xfrm>
              <a:off x="0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85" name="Oval 984"/>
            <p:cNvSpPr/>
            <p:nvPr/>
          </p:nvSpPr>
          <p:spPr>
            <a:xfrm>
              <a:off x="68376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6" name="Moon 985"/>
            <p:cNvSpPr/>
            <p:nvPr/>
          </p:nvSpPr>
          <p:spPr>
            <a:xfrm>
              <a:off x="68376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7" name="Rectangle 986"/>
            <p:cNvSpPr/>
            <p:nvPr/>
          </p:nvSpPr>
          <p:spPr>
            <a:xfrm>
              <a:off x="380904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88" name="Oval 987"/>
            <p:cNvSpPr/>
            <p:nvPr/>
          </p:nvSpPr>
          <p:spPr>
            <a:xfrm>
              <a:off x="449280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9" name="Moon 988"/>
            <p:cNvSpPr/>
            <p:nvPr/>
          </p:nvSpPr>
          <p:spPr>
            <a:xfrm>
              <a:off x="449280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0" name="Rectangle 989"/>
            <p:cNvSpPr/>
            <p:nvPr/>
          </p:nvSpPr>
          <p:spPr>
            <a:xfrm>
              <a:off x="761807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1" name="Oval 990"/>
            <p:cNvSpPr/>
            <p:nvPr/>
          </p:nvSpPr>
          <p:spPr>
            <a:xfrm>
              <a:off x="830183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2" name="Moon 991"/>
            <p:cNvSpPr/>
            <p:nvPr/>
          </p:nvSpPr>
          <p:spPr>
            <a:xfrm>
              <a:off x="830183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3" name="Rectangle 992"/>
            <p:cNvSpPr/>
            <p:nvPr/>
          </p:nvSpPr>
          <p:spPr>
            <a:xfrm>
              <a:off x="1142711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4" name="Oval 993"/>
            <p:cNvSpPr/>
            <p:nvPr/>
          </p:nvSpPr>
          <p:spPr>
            <a:xfrm>
              <a:off x="1211087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5" name="Moon 994"/>
            <p:cNvSpPr/>
            <p:nvPr/>
          </p:nvSpPr>
          <p:spPr>
            <a:xfrm>
              <a:off x="1211087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6" name="Rectangle 995"/>
            <p:cNvSpPr/>
            <p:nvPr/>
          </p:nvSpPr>
          <p:spPr>
            <a:xfrm>
              <a:off x="1523614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7" name="Oval 996"/>
            <p:cNvSpPr/>
            <p:nvPr/>
          </p:nvSpPr>
          <p:spPr>
            <a:xfrm>
              <a:off x="1591990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8" name="Moon 997"/>
            <p:cNvSpPr/>
            <p:nvPr/>
          </p:nvSpPr>
          <p:spPr>
            <a:xfrm>
              <a:off x="1591990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9" name="Rectangle 998"/>
            <p:cNvSpPr/>
            <p:nvPr/>
          </p:nvSpPr>
          <p:spPr>
            <a:xfrm>
              <a:off x="1904518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0" name="Oval 999"/>
            <p:cNvSpPr/>
            <p:nvPr/>
          </p:nvSpPr>
          <p:spPr>
            <a:xfrm>
              <a:off x="1972894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1" name="Moon 1000"/>
            <p:cNvSpPr/>
            <p:nvPr/>
          </p:nvSpPr>
          <p:spPr>
            <a:xfrm>
              <a:off x="1972894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2" name="Rectangle 1001"/>
            <p:cNvSpPr/>
            <p:nvPr/>
          </p:nvSpPr>
          <p:spPr>
            <a:xfrm>
              <a:off x="2285421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3" name="Oval 1002"/>
            <p:cNvSpPr/>
            <p:nvPr/>
          </p:nvSpPr>
          <p:spPr>
            <a:xfrm>
              <a:off x="2353797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4" name="Moon 1003"/>
            <p:cNvSpPr/>
            <p:nvPr/>
          </p:nvSpPr>
          <p:spPr>
            <a:xfrm>
              <a:off x="2353797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5" name="Rectangle 1004"/>
            <p:cNvSpPr/>
            <p:nvPr/>
          </p:nvSpPr>
          <p:spPr>
            <a:xfrm>
              <a:off x="2666325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6" name="Oval 1005"/>
            <p:cNvSpPr/>
            <p:nvPr/>
          </p:nvSpPr>
          <p:spPr>
            <a:xfrm>
              <a:off x="2734701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7" name="Moon 1006"/>
            <p:cNvSpPr/>
            <p:nvPr/>
          </p:nvSpPr>
          <p:spPr>
            <a:xfrm>
              <a:off x="2734701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8" name="Rectangle 1007"/>
            <p:cNvSpPr/>
            <p:nvPr/>
          </p:nvSpPr>
          <p:spPr>
            <a:xfrm>
              <a:off x="3047228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9" name="Oval 1008"/>
            <p:cNvSpPr/>
            <p:nvPr/>
          </p:nvSpPr>
          <p:spPr>
            <a:xfrm>
              <a:off x="3115604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0" name="Moon 1009"/>
            <p:cNvSpPr/>
            <p:nvPr/>
          </p:nvSpPr>
          <p:spPr>
            <a:xfrm>
              <a:off x="3115604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1" name="Rectangle 1010"/>
            <p:cNvSpPr/>
            <p:nvPr/>
          </p:nvSpPr>
          <p:spPr>
            <a:xfrm>
              <a:off x="3428132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2" name="Oval 1011"/>
            <p:cNvSpPr/>
            <p:nvPr/>
          </p:nvSpPr>
          <p:spPr>
            <a:xfrm>
              <a:off x="3496508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3" name="Moon 1012"/>
            <p:cNvSpPr/>
            <p:nvPr/>
          </p:nvSpPr>
          <p:spPr>
            <a:xfrm>
              <a:off x="3496508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4" name="Rectangle 1013"/>
            <p:cNvSpPr/>
            <p:nvPr/>
          </p:nvSpPr>
          <p:spPr>
            <a:xfrm>
              <a:off x="3809035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5" name="Oval 1014"/>
            <p:cNvSpPr/>
            <p:nvPr/>
          </p:nvSpPr>
          <p:spPr>
            <a:xfrm>
              <a:off x="3877411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6" name="Moon 1015"/>
            <p:cNvSpPr/>
            <p:nvPr/>
          </p:nvSpPr>
          <p:spPr>
            <a:xfrm>
              <a:off x="3877411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7" name="Rectangle 1016"/>
            <p:cNvSpPr/>
            <p:nvPr/>
          </p:nvSpPr>
          <p:spPr>
            <a:xfrm>
              <a:off x="4189939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8" name="Oval 1017"/>
            <p:cNvSpPr/>
            <p:nvPr/>
          </p:nvSpPr>
          <p:spPr>
            <a:xfrm>
              <a:off x="4258315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9" name="Moon 1018"/>
            <p:cNvSpPr/>
            <p:nvPr/>
          </p:nvSpPr>
          <p:spPr>
            <a:xfrm>
              <a:off x="4258315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0" name="Rectangle 1019"/>
            <p:cNvSpPr/>
            <p:nvPr/>
          </p:nvSpPr>
          <p:spPr>
            <a:xfrm>
              <a:off x="4570842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1" name="Oval 1020"/>
            <p:cNvSpPr/>
            <p:nvPr/>
          </p:nvSpPr>
          <p:spPr>
            <a:xfrm>
              <a:off x="4639218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2" name="Moon 1021"/>
            <p:cNvSpPr/>
            <p:nvPr/>
          </p:nvSpPr>
          <p:spPr>
            <a:xfrm>
              <a:off x="4639218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3" name="Rectangle 1022"/>
            <p:cNvSpPr/>
            <p:nvPr/>
          </p:nvSpPr>
          <p:spPr>
            <a:xfrm>
              <a:off x="4951746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24" name="Oval 1023"/>
            <p:cNvSpPr/>
            <p:nvPr/>
          </p:nvSpPr>
          <p:spPr>
            <a:xfrm>
              <a:off x="5020122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5" name="Moon 1024"/>
            <p:cNvSpPr/>
            <p:nvPr/>
          </p:nvSpPr>
          <p:spPr>
            <a:xfrm>
              <a:off x="5020122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6" name="Rectangle 1025"/>
            <p:cNvSpPr/>
            <p:nvPr/>
          </p:nvSpPr>
          <p:spPr>
            <a:xfrm>
              <a:off x="5332649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27" name="Oval 1026"/>
            <p:cNvSpPr/>
            <p:nvPr/>
          </p:nvSpPr>
          <p:spPr>
            <a:xfrm>
              <a:off x="5401025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8" name="Moon 1027"/>
            <p:cNvSpPr/>
            <p:nvPr/>
          </p:nvSpPr>
          <p:spPr>
            <a:xfrm>
              <a:off x="5401025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9" name="Rectangle 1028"/>
            <p:cNvSpPr/>
            <p:nvPr/>
          </p:nvSpPr>
          <p:spPr>
            <a:xfrm>
              <a:off x="5713553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0" name="Oval 1029"/>
            <p:cNvSpPr/>
            <p:nvPr/>
          </p:nvSpPr>
          <p:spPr>
            <a:xfrm>
              <a:off x="5781929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1" name="Moon 1030"/>
            <p:cNvSpPr/>
            <p:nvPr/>
          </p:nvSpPr>
          <p:spPr>
            <a:xfrm>
              <a:off x="5781929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2" name="Rectangle 1031"/>
            <p:cNvSpPr/>
            <p:nvPr/>
          </p:nvSpPr>
          <p:spPr>
            <a:xfrm>
              <a:off x="6094456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3" name="Oval 1032"/>
            <p:cNvSpPr/>
            <p:nvPr/>
          </p:nvSpPr>
          <p:spPr>
            <a:xfrm>
              <a:off x="6162832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4" name="Moon 1033"/>
            <p:cNvSpPr/>
            <p:nvPr/>
          </p:nvSpPr>
          <p:spPr>
            <a:xfrm>
              <a:off x="6162832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/>
            <p:cNvSpPr/>
            <p:nvPr/>
          </p:nvSpPr>
          <p:spPr>
            <a:xfrm>
              <a:off x="6475360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Oval 1035"/>
            <p:cNvSpPr/>
            <p:nvPr/>
          </p:nvSpPr>
          <p:spPr>
            <a:xfrm>
              <a:off x="6543736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Moon 1036"/>
            <p:cNvSpPr/>
            <p:nvPr/>
          </p:nvSpPr>
          <p:spPr>
            <a:xfrm>
              <a:off x="6543736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Rectangle 1037"/>
            <p:cNvSpPr/>
            <p:nvPr/>
          </p:nvSpPr>
          <p:spPr>
            <a:xfrm>
              <a:off x="6856263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Oval 1038"/>
            <p:cNvSpPr/>
            <p:nvPr/>
          </p:nvSpPr>
          <p:spPr>
            <a:xfrm>
              <a:off x="6924639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Moon 1039"/>
            <p:cNvSpPr/>
            <p:nvPr/>
          </p:nvSpPr>
          <p:spPr>
            <a:xfrm>
              <a:off x="6924639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Rectangle 1040"/>
            <p:cNvSpPr/>
            <p:nvPr/>
          </p:nvSpPr>
          <p:spPr>
            <a:xfrm>
              <a:off x="7237167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2" name="Oval 1041"/>
            <p:cNvSpPr/>
            <p:nvPr/>
          </p:nvSpPr>
          <p:spPr>
            <a:xfrm>
              <a:off x="7305543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Moon 1042"/>
            <p:cNvSpPr/>
            <p:nvPr/>
          </p:nvSpPr>
          <p:spPr>
            <a:xfrm>
              <a:off x="7305543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1043"/>
            <p:cNvSpPr/>
            <p:nvPr/>
          </p:nvSpPr>
          <p:spPr>
            <a:xfrm>
              <a:off x="7618070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5" name="Oval 1044"/>
            <p:cNvSpPr/>
            <p:nvPr/>
          </p:nvSpPr>
          <p:spPr>
            <a:xfrm>
              <a:off x="7686446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Moon 1045"/>
            <p:cNvSpPr/>
            <p:nvPr/>
          </p:nvSpPr>
          <p:spPr>
            <a:xfrm>
              <a:off x="7686446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Rectangle 1046"/>
            <p:cNvSpPr/>
            <p:nvPr/>
          </p:nvSpPr>
          <p:spPr>
            <a:xfrm>
              <a:off x="7998974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Oval 1047"/>
            <p:cNvSpPr/>
            <p:nvPr/>
          </p:nvSpPr>
          <p:spPr>
            <a:xfrm>
              <a:off x="8067350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Moon 1048"/>
            <p:cNvSpPr/>
            <p:nvPr/>
          </p:nvSpPr>
          <p:spPr>
            <a:xfrm>
              <a:off x="8067350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Rectangle 1049"/>
            <p:cNvSpPr/>
            <p:nvPr/>
          </p:nvSpPr>
          <p:spPr>
            <a:xfrm>
              <a:off x="8379877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Oval 1050"/>
            <p:cNvSpPr/>
            <p:nvPr/>
          </p:nvSpPr>
          <p:spPr>
            <a:xfrm>
              <a:off x="8448253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Moon 1051"/>
            <p:cNvSpPr/>
            <p:nvPr/>
          </p:nvSpPr>
          <p:spPr>
            <a:xfrm>
              <a:off x="8448253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Rectangle 1052"/>
            <p:cNvSpPr/>
            <p:nvPr/>
          </p:nvSpPr>
          <p:spPr>
            <a:xfrm>
              <a:off x="8760781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Oval 1053"/>
            <p:cNvSpPr/>
            <p:nvPr/>
          </p:nvSpPr>
          <p:spPr>
            <a:xfrm>
              <a:off x="8829157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Moon 1054"/>
            <p:cNvSpPr/>
            <p:nvPr/>
          </p:nvSpPr>
          <p:spPr>
            <a:xfrm>
              <a:off x="8829157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Rectangle 1055"/>
            <p:cNvSpPr/>
            <p:nvPr/>
          </p:nvSpPr>
          <p:spPr>
            <a:xfrm>
              <a:off x="9141684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Oval 1056"/>
            <p:cNvSpPr/>
            <p:nvPr/>
          </p:nvSpPr>
          <p:spPr>
            <a:xfrm>
              <a:off x="9210060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Moon 1057"/>
            <p:cNvSpPr/>
            <p:nvPr/>
          </p:nvSpPr>
          <p:spPr>
            <a:xfrm>
              <a:off x="9210060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Rectangle 1058"/>
            <p:cNvSpPr/>
            <p:nvPr/>
          </p:nvSpPr>
          <p:spPr>
            <a:xfrm>
              <a:off x="0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0" name="Oval 1059"/>
            <p:cNvSpPr/>
            <p:nvPr/>
          </p:nvSpPr>
          <p:spPr>
            <a:xfrm>
              <a:off x="68376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Moon 1060"/>
            <p:cNvSpPr/>
            <p:nvPr/>
          </p:nvSpPr>
          <p:spPr>
            <a:xfrm>
              <a:off x="68376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2" name="Rectangle 1061"/>
            <p:cNvSpPr/>
            <p:nvPr/>
          </p:nvSpPr>
          <p:spPr>
            <a:xfrm>
              <a:off x="380904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3" name="Oval 1062"/>
            <p:cNvSpPr/>
            <p:nvPr/>
          </p:nvSpPr>
          <p:spPr>
            <a:xfrm>
              <a:off x="449280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Moon 1063"/>
            <p:cNvSpPr/>
            <p:nvPr/>
          </p:nvSpPr>
          <p:spPr>
            <a:xfrm>
              <a:off x="449280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5" name="Rectangle 1064"/>
            <p:cNvSpPr/>
            <p:nvPr/>
          </p:nvSpPr>
          <p:spPr>
            <a:xfrm>
              <a:off x="761807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6" name="Oval 1065"/>
            <p:cNvSpPr/>
            <p:nvPr/>
          </p:nvSpPr>
          <p:spPr>
            <a:xfrm>
              <a:off x="830183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7" name="Moon 1066"/>
            <p:cNvSpPr/>
            <p:nvPr/>
          </p:nvSpPr>
          <p:spPr>
            <a:xfrm>
              <a:off x="830183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8" name="Rectangle 1067"/>
            <p:cNvSpPr/>
            <p:nvPr/>
          </p:nvSpPr>
          <p:spPr>
            <a:xfrm>
              <a:off x="1142711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9" name="Oval 1068"/>
            <p:cNvSpPr/>
            <p:nvPr/>
          </p:nvSpPr>
          <p:spPr>
            <a:xfrm>
              <a:off x="1211087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0" name="Moon 1069"/>
            <p:cNvSpPr/>
            <p:nvPr/>
          </p:nvSpPr>
          <p:spPr>
            <a:xfrm>
              <a:off x="1211087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1" name="Rectangle 1070"/>
            <p:cNvSpPr/>
            <p:nvPr/>
          </p:nvSpPr>
          <p:spPr>
            <a:xfrm>
              <a:off x="1523614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2" name="Oval 1071"/>
            <p:cNvSpPr/>
            <p:nvPr/>
          </p:nvSpPr>
          <p:spPr>
            <a:xfrm>
              <a:off x="1591990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3" name="Moon 1072"/>
            <p:cNvSpPr/>
            <p:nvPr/>
          </p:nvSpPr>
          <p:spPr>
            <a:xfrm>
              <a:off x="1591990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4" name="Rectangle 1073"/>
            <p:cNvSpPr/>
            <p:nvPr/>
          </p:nvSpPr>
          <p:spPr>
            <a:xfrm>
              <a:off x="1904518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5" name="Oval 1074"/>
            <p:cNvSpPr/>
            <p:nvPr/>
          </p:nvSpPr>
          <p:spPr>
            <a:xfrm>
              <a:off x="1972894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6" name="Moon 1075"/>
            <p:cNvSpPr/>
            <p:nvPr/>
          </p:nvSpPr>
          <p:spPr>
            <a:xfrm>
              <a:off x="1972894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7" name="Rectangle 1076"/>
            <p:cNvSpPr/>
            <p:nvPr/>
          </p:nvSpPr>
          <p:spPr>
            <a:xfrm>
              <a:off x="2285421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8" name="Oval 1077"/>
            <p:cNvSpPr/>
            <p:nvPr/>
          </p:nvSpPr>
          <p:spPr>
            <a:xfrm>
              <a:off x="2353797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9" name="Moon 1078"/>
            <p:cNvSpPr/>
            <p:nvPr/>
          </p:nvSpPr>
          <p:spPr>
            <a:xfrm>
              <a:off x="2353797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0" name="Rectangle 1079"/>
            <p:cNvSpPr/>
            <p:nvPr/>
          </p:nvSpPr>
          <p:spPr>
            <a:xfrm>
              <a:off x="2666325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1" name="Oval 1080"/>
            <p:cNvSpPr/>
            <p:nvPr/>
          </p:nvSpPr>
          <p:spPr>
            <a:xfrm>
              <a:off x="2734701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2" name="Moon 1081"/>
            <p:cNvSpPr/>
            <p:nvPr/>
          </p:nvSpPr>
          <p:spPr>
            <a:xfrm>
              <a:off x="2734701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3" name="Rectangle 1082"/>
            <p:cNvSpPr/>
            <p:nvPr/>
          </p:nvSpPr>
          <p:spPr>
            <a:xfrm>
              <a:off x="3047228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4" name="Oval 1083"/>
            <p:cNvSpPr/>
            <p:nvPr/>
          </p:nvSpPr>
          <p:spPr>
            <a:xfrm>
              <a:off x="3115604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5" name="Moon 1084"/>
            <p:cNvSpPr/>
            <p:nvPr/>
          </p:nvSpPr>
          <p:spPr>
            <a:xfrm>
              <a:off x="3115604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6" name="Rectangle 1085"/>
            <p:cNvSpPr/>
            <p:nvPr/>
          </p:nvSpPr>
          <p:spPr>
            <a:xfrm>
              <a:off x="3428132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7" name="Oval 1086"/>
            <p:cNvSpPr/>
            <p:nvPr/>
          </p:nvSpPr>
          <p:spPr>
            <a:xfrm>
              <a:off x="3496508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8" name="Moon 1087"/>
            <p:cNvSpPr/>
            <p:nvPr/>
          </p:nvSpPr>
          <p:spPr>
            <a:xfrm>
              <a:off x="3496508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9" name="Rectangle 1088"/>
            <p:cNvSpPr/>
            <p:nvPr/>
          </p:nvSpPr>
          <p:spPr>
            <a:xfrm>
              <a:off x="3809035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0" name="Oval 1089"/>
            <p:cNvSpPr/>
            <p:nvPr/>
          </p:nvSpPr>
          <p:spPr>
            <a:xfrm>
              <a:off x="3877411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1" name="Moon 1090"/>
            <p:cNvSpPr/>
            <p:nvPr/>
          </p:nvSpPr>
          <p:spPr>
            <a:xfrm>
              <a:off x="3877411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2" name="Rectangle 1091"/>
            <p:cNvSpPr/>
            <p:nvPr/>
          </p:nvSpPr>
          <p:spPr>
            <a:xfrm>
              <a:off x="4189939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3" name="Oval 1092"/>
            <p:cNvSpPr/>
            <p:nvPr/>
          </p:nvSpPr>
          <p:spPr>
            <a:xfrm>
              <a:off x="4258315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4" name="Moon 1093"/>
            <p:cNvSpPr/>
            <p:nvPr/>
          </p:nvSpPr>
          <p:spPr>
            <a:xfrm>
              <a:off x="4258315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5" name="Rectangle 1094"/>
            <p:cNvSpPr/>
            <p:nvPr/>
          </p:nvSpPr>
          <p:spPr>
            <a:xfrm>
              <a:off x="4570842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6" name="Oval 1095"/>
            <p:cNvSpPr/>
            <p:nvPr/>
          </p:nvSpPr>
          <p:spPr>
            <a:xfrm>
              <a:off x="4639218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7" name="Moon 1096"/>
            <p:cNvSpPr/>
            <p:nvPr/>
          </p:nvSpPr>
          <p:spPr>
            <a:xfrm>
              <a:off x="4639218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8" name="Rectangle 1097"/>
            <p:cNvSpPr/>
            <p:nvPr/>
          </p:nvSpPr>
          <p:spPr>
            <a:xfrm>
              <a:off x="4951746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9" name="Oval 1098"/>
            <p:cNvSpPr/>
            <p:nvPr/>
          </p:nvSpPr>
          <p:spPr>
            <a:xfrm>
              <a:off x="5020122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0" name="Moon 1099"/>
            <p:cNvSpPr/>
            <p:nvPr/>
          </p:nvSpPr>
          <p:spPr>
            <a:xfrm>
              <a:off x="5020122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1" name="Rectangle 1100"/>
            <p:cNvSpPr/>
            <p:nvPr/>
          </p:nvSpPr>
          <p:spPr>
            <a:xfrm>
              <a:off x="5332649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2" name="Oval 1101"/>
            <p:cNvSpPr/>
            <p:nvPr/>
          </p:nvSpPr>
          <p:spPr>
            <a:xfrm>
              <a:off x="5401025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3" name="Moon 1102"/>
            <p:cNvSpPr/>
            <p:nvPr/>
          </p:nvSpPr>
          <p:spPr>
            <a:xfrm>
              <a:off x="5401025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4" name="Rectangle 1103"/>
            <p:cNvSpPr/>
            <p:nvPr/>
          </p:nvSpPr>
          <p:spPr>
            <a:xfrm>
              <a:off x="5713553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Oval 1104"/>
            <p:cNvSpPr/>
            <p:nvPr/>
          </p:nvSpPr>
          <p:spPr>
            <a:xfrm>
              <a:off x="5781929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6" name="Moon 1105"/>
            <p:cNvSpPr/>
            <p:nvPr/>
          </p:nvSpPr>
          <p:spPr>
            <a:xfrm>
              <a:off x="5781929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Rectangle 1106"/>
            <p:cNvSpPr/>
            <p:nvPr/>
          </p:nvSpPr>
          <p:spPr>
            <a:xfrm>
              <a:off x="6094456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8" name="Oval 1107"/>
            <p:cNvSpPr/>
            <p:nvPr/>
          </p:nvSpPr>
          <p:spPr>
            <a:xfrm>
              <a:off x="6162832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9" name="Moon 1108"/>
            <p:cNvSpPr/>
            <p:nvPr/>
          </p:nvSpPr>
          <p:spPr>
            <a:xfrm>
              <a:off x="6162832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0" name="Rectangle 1109"/>
            <p:cNvSpPr/>
            <p:nvPr/>
          </p:nvSpPr>
          <p:spPr>
            <a:xfrm>
              <a:off x="6475360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1" name="Oval 1110"/>
            <p:cNvSpPr/>
            <p:nvPr/>
          </p:nvSpPr>
          <p:spPr>
            <a:xfrm>
              <a:off x="6543736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2" name="Moon 1111"/>
            <p:cNvSpPr/>
            <p:nvPr/>
          </p:nvSpPr>
          <p:spPr>
            <a:xfrm>
              <a:off x="6543736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3" name="Rectangle 1112"/>
            <p:cNvSpPr/>
            <p:nvPr/>
          </p:nvSpPr>
          <p:spPr>
            <a:xfrm>
              <a:off x="6856263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4" name="Oval 1113"/>
            <p:cNvSpPr/>
            <p:nvPr/>
          </p:nvSpPr>
          <p:spPr>
            <a:xfrm>
              <a:off x="6924639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5" name="Moon 1114"/>
            <p:cNvSpPr/>
            <p:nvPr/>
          </p:nvSpPr>
          <p:spPr>
            <a:xfrm>
              <a:off x="6924639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6" name="Rectangle 1115"/>
            <p:cNvSpPr/>
            <p:nvPr/>
          </p:nvSpPr>
          <p:spPr>
            <a:xfrm>
              <a:off x="7237167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17" name="Oval 1116"/>
            <p:cNvSpPr/>
            <p:nvPr/>
          </p:nvSpPr>
          <p:spPr>
            <a:xfrm>
              <a:off x="7305543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8" name="Moon 1117"/>
            <p:cNvSpPr/>
            <p:nvPr/>
          </p:nvSpPr>
          <p:spPr>
            <a:xfrm>
              <a:off x="7305543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9" name="Rectangle 1118"/>
            <p:cNvSpPr/>
            <p:nvPr/>
          </p:nvSpPr>
          <p:spPr>
            <a:xfrm>
              <a:off x="7618070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20" name="Oval 1119"/>
            <p:cNvSpPr/>
            <p:nvPr/>
          </p:nvSpPr>
          <p:spPr>
            <a:xfrm>
              <a:off x="7686446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1" name="Moon 1120"/>
            <p:cNvSpPr/>
            <p:nvPr/>
          </p:nvSpPr>
          <p:spPr>
            <a:xfrm>
              <a:off x="7686446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2" name="Rectangle 1121"/>
            <p:cNvSpPr/>
            <p:nvPr/>
          </p:nvSpPr>
          <p:spPr>
            <a:xfrm>
              <a:off x="7998974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3" name="Oval 1122"/>
            <p:cNvSpPr/>
            <p:nvPr/>
          </p:nvSpPr>
          <p:spPr>
            <a:xfrm>
              <a:off x="8067350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4" name="Moon 1123"/>
            <p:cNvSpPr/>
            <p:nvPr/>
          </p:nvSpPr>
          <p:spPr>
            <a:xfrm>
              <a:off x="8067350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5" name="Rectangle 1124"/>
            <p:cNvSpPr/>
            <p:nvPr/>
          </p:nvSpPr>
          <p:spPr>
            <a:xfrm>
              <a:off x="8379877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6" name="Oval 1125"/>
            <p:cNvSpPr/>
            <p:nvPr/>
          </p:nvSpPr>
          <p:spPr>
            <a:xfrm>
              <a:off x="8448253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7" name="Moon 1126"/>
            <p:cNvSpPr/>
            <p:nvPr/>
          </p:nvSpPr>
          <p:spPr>
            <a:xfrm>
              <a:off x="8448253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8" name="Rectangle 1127"/>
            <p:cNvSpPr/>
            <p:nvPr/>
          </p:nvSpPr>
          <p:spPr>
            <a:xfrm>
              <a:off x="8760781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9" name="Oval 1128"/>
            <p:cNvSpPr/>
            <p:nvPr/>
          </p:nvSpPr>
          <p:spPr>
            <a:xfrm>
              <a:off x="8829157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0" name="Moon 1129"/>
            <p:cNvSpPr/>
            <p:nvPr/>
          </p:nvSpPr>
          <p:spPr>
            <a:xfrm>
              <a:off x="8829157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1" name="Rectangle 1130"/>
            <p:cNvSpPr/>
            <p:nvPr/>
          </p:nvSpPr>
          <p:spPr>
            <a:xfrm>
              <a:off x="9141684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2" name="Oval 1131"/>
            <p:cNvSpPr/>
            <p:nvPr/>
          </p:nvSpPr>
          <p:spPr>
            <a:xfrm>
              <a:off x="9210060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3" name="Moon 1132"/>
            <p:cNvSpPr/>
            <p:nvPr/>
          </p:nvSpPr>
          <p:spPr>
            <a:xfrm>
              <a:off x="9210060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4" name="Rectangle 1133"/>
            <p:cNvSpPr/>
            <p:nvPr/>
          </p:nvSpPr>
          <p:spPr>
            <a:xfrm>
              <a:off x="0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35" name="Oval 1134"/>
            <p:cNvSpPr/>
            <p:nvPr/>
          </p:nvSpPr>
          <p:spPr>
            <a:xfrm>
              <a:off x="68376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6" name="Moon 1135"/>
            <p:cNvSpPr/>
            <p:nvPr/>
          </p:nvSpPr>
          <p:spPr>
            <a:xfrm>
              <a:off x="68376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7" name="Rectangle 1136"/>
            <p:cNvSpPr/>
            <p:nvPr/>
          </p:nvSpPr>
          <p:spPr>
            <a:xfrm>
              <a:off x="380904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38" name="Oval 1137"/>
            <p:cNvSpPr/>
            <p:nvPr/>
          </p:nvSpPr>
          <p:spPr>
            <a:xfrm>
              <a:off x="449280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9" name="Moon 1138"/>
            <p:cNvSpPr/>
            <p:nvPr/>
          </p:nvSpPr>
          <p:spPr>
            <a:xfrm>
              <a:off x="449280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0" name="Rectangle 1139"/>
            <p:cNvSpPr/>
            <p:nvPr/>
          </p:nvSpPr>
          <p:spPr>
            <a:xfrm>
              <a:off x="761807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1" name="Oval 1140"/>
            <p:cNvSpPr/>
            <p:nvPr/>
          </p:nvSpPr>
          <p:spPr>
            <a:xfrm>
              <a:off x="830183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2" name="Moon 1141"/>
            <p:cNvSpPr/>
            <p:nvPr/>
          </p:nvSpPr>
          <p:spPr>
            <a:xfrm>
              <a:off x="830183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3" name="Rectangle 1142"/>
            <p:cNvSpPr/>
            <p:nvPr/>
          </p:nvSpPr>
          <p:spPr>
            <a:xfrm>
              <a:off x="1142711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4" name="Oval 1143"/>
            <p:cNvSpPr/>
            <p:nvPr/>
          </p:nvSpPr>
          <p:spPr>
            <a:xfrm>
              <a:off x="1211087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5" name="Moon 1144"/>
            <p:cNvSpPr/>
            <p:nvPr/>
          </p:nvSpPr>
          <p:spPr>
            <a:xfrm>
              <a:off x="1211087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6" name="Rectangle 1145"/>
            <p:cNvSpPr/>
            <p:nvPr/>
          </p:nvSpPr>
          <p:spPr>
            <a:xfrm>
              <a:off x="1523614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7" name="Oval 1146"/>
            <p:cNvSpPr/>
            <p:nvPr/>
          </p:nvSpPr>
          <p:spPr>
            <a:xfrm>
              <a:off x="1591990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8" name="Moon 1147"/>
            <p:cNvSpPr/>
            <p:nvPr/>
          </p:nvSpPr>
          <p:spPr>
            <a:xfrm>
              <a:off x="1591990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9" name="Rectangle 1148"/>
            <p:cNvSpPr/>
            <p:nvPr/>
          </p:nvSpPr>
          <p:spPr>
            <a:xfrm>
              <a:off x="1904518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0" name="Oval 1149"/>
            <p:cNvSpPr/>
            <p:nvPr/>
          </p:nvSpPr>
          <p:spPr>
            <a:xfrm>
              <a:off x="1972894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1" name="Moon 1150"/>
            <p:cNvSpPr/>
            <p:nvPr/>
          </p:nvSpPr>
          <p:spPr>
            <a:xfrm>
              <a:off x="1972894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2" name="Rectangle 1151"/>
            <p:cNvSpPr/>
            <p:nvPr/>
          </p:nvSpPr>
          <p:spPr>
            <a:xfrm>
              <a:off x="2285421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3" name="Oval 1152"/>
            <p:cNvSpPr/>
            <p:nvPr/>
          </p:nvSpPr>
          <p:spPr>
            <a:xfrm>
              <a:off x="2353797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4" name="Moon 1153"/>
            <p:cNvSpPr/>
            <p:nvPr/>
          </p:nvSpPr>
          <p:spPr>
            <a:xfrm>
              <a:off x="2353797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5" name="Rectangle 1154"/>
            <p:cNvSpPr/>
            <p:nvPr/>
          </p:nvSpPr>
          <p:spPr>
            <a:xfrm>
              <a:off x="2666325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6" name="Oval 1155"/>
            <p:cNvSpPr/>
            <p:nvPr/>
          </p:nvSpPr>
          <p:spPr>
            <a:xfrm>
              <a:off x="2734701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7" name="Moon 1156"/>
            <p:cNvSpPr/>
            <p:nvPr/>
          </p:nvSpPr>
          <p:spPr>
            <a:xfrm>
              <a:off x="2734701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8" name="Rectangle 1157"/>
            <p:cNvSpPr/>
            <p:nvPr/>
          </p:nvSpPr>
          <p:spPr>
            <a:xfrm>
              <a:off x="3047228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9" name="Oval 1158"/>
            <p:cNvSpPr/>
            <p:nvPr/>
          </p:nvSpPr>
          <p:spPr>
            <a:xfrm>
              <a:off x="3115604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0" name="Moon 1159"/>
            <p:cNvSpPr/>
            <p:nvPr/>
          </p:nvSpPr>
          <p:spPr>
            <a:xfrm>
              <a:off x="3115604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1" name="Rectangle 1160"/>
            <p:cNvSpPr/>
            <p:nvPr/>
          </p:nvSpPr>
          <p:spPr>
            <a:xfrm>
              <a:off x="3428132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2" name="Oval 1161"/>
            <p:cNvSpPr/>
            <p:nvPr/>
          </p:nvSpPr>
          <p:spPr>
            <a:xfrm>
              <a:off x="3496508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3" name="Moon 1162"/>
            <p:cNvSpPr/>
            <p:nvPr/>
          </p:nvSpPr>
          <p:spPr>
            <a:xfrm>
              <a:off x="3496508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4" name="Rectangle 1163"/>
            <p:cNvSpPr/>
            <p:nvPr/>
          </p:nvSpPr>
          <p:spPr>
            <a:xfrm>
              <a:off x="3809035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5" name="Oval 1164"/>
            <p:cNvSpPr/>
            <p:nvPr/>
          </p:nvSpPr>
          <p:spPr>
            <a:xfrm>
              <a:off x="3877411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6" name="Moon 1165"/>
            <p:cNvSpPr/>
            <p:nvPr/>
          </p:nvSpPr>
          <p:spPr>
            <a:xfrm>
              <a:off x="3877411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7" name="Rectangle 1166"/>
            <p:cNvSpPr/>
            <p:nvPr/>
          </p:nvSpPr>
          <p:spPr>
            <a:xfrm>
              <a:off x="4189939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8" name="Oval 1167"/>
            <p:cNvSpPr/>
            <p:nvPr/>
          </p:nvSpPr>
          <p:spPr>
            <a:xfrm>
              <a:off x="4258315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9" name="Moon 1168"/>
            <p:cNvSpPr/>
            <p:nvPr/>
          </p:nvSpPr>
          <p:spPr>
            <a:xfrm>
              <a:off x="4258315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0" name="Rectangle 1169"/>
            <p:cNvSpPr/>
            <p:nvPr/>
          </p:nvSpPr>
          <p:spPr>
            <a:xfrm>
              <a:off x="4570842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1" name="Oval 1170"/>
            <p:cNvSpPr/>
            <p:nvPr/>
          </p:nvSpPr>
          <p:spPr>
            <a:xfrm>
              <a:off x="4639218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2" name="Moon 1171"/>
            <p:cNvSpPr/>
            <p:nvPr/>
          </p:nvSpPr>
          <p:spPr>
            <a:xfrm>
              <a:off x="4639218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3" name="Rectangle 1172"/>
            <p:cNvSpPr/>
            <p:nvPr/>
          </p:nvSpPr>
          <p:spPr>
            <a:xfrm>
              <a:off x="4951746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4" name="Oval 1173"/>
            <p:cNvSpPr/>
            <p:nvPr/>
          </p:nvSpPr>
          <p:spPr>
            <a:xfrm>
              <a:off x="5020122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5" name="Moon 1174"/>
            <p:cNvSpPr/>
            <p:nvPr/>
          </p:nvSpPr>
          <p:spPr>
            <a:xfrm>
              <a:off x="5020122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6" name="Rectangle 1175"/>
            <p:cNvSpPr/>
            <p:nvPr/>
          </p:nvSpPr>
          <p:spPr>
            <a:xfrm>
              <a:off x="5332649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7" name="Oval 1176"/>
            <p:cNvSpPr/>
            <p:nvPr/>
          </p:nvSpPr>
          <p:spPr>
            <a:xfrm>
              <a:off x="5401025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8" name="Moon 1177"/>
            <p:cNvSpPr/>
            <p:nvPr/>
          </p:nvSpPr>
          <p:spPr>
            <a:xfrm>
              <a:off x="5401025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9" name="Rectangle 1178"/>
            <p:cNvSpPr/>
            <p:nvPr/>
          </p:nvSpPr>
          <p:spPr>
            <a:xfrm>
              <a:off x="5713553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0" name="Oval 1179"/>
            <p:cNvSpPr/>
            <p:nvPr/>
          </p:nvSpPr>
          <p:spPr>
            <a:xfrm>
              <a:off x="5781929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1" name="Moon 1180"/>
            <p:cNvSpPr/>
            <p:nvPr/>
          </p:nvSpPr>
          <p:spPr>
            <a:xfrm>
              <a:off x="5781929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2" name="Rectangle 1181"/>
            <p:cNvSpPr/>
            <p:nvPr/>
          </p:nvSpPr>
          <p:spPr>
            <a:xfrm>
              <a:off x="6094456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3" name="Oval 1182"/>
            <p:cNvSpPr/>
            <p:nvPr/>
          </p:nvSpPr>
          <p:spPr>
            <a:xfrm>
              <a:off x="6162832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4" name="Moon 1183"/>
            <p:cNvSpPr/>
            <p:nvPr/>
          </p:nvSpPr>
          <p:spPr>
            <a:xfrm>
              <a:off x="6162832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5" name="Rectangle 1184"/>
            <p:cNvSpPr/>
            <p:nvPr/>
          </p:nvSpPr>
          <p:spPr>
            <a:xfrm>
              <a:off x="6475360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6" name="Oval 1185"/>
            <p:cNvSpPr/>
            <p:nvPr/>
          </p:nvSpPr>
          <p:spPr>
            <a:xfrm>
              <a:off x="6543736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7" name="Moon 1186"/>
            <p:cNvSpPr/>
            <p:nvPr/>
          </p:nvSpPr>
          <p:spPr>
            <a:xfrm>
              <a:off x="6543736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8" name="Rectangle 1187"/>
            <p:cNvSpPr/>
            <p:nvPr/>
          </p:nvSpPr>
          <p:spPr>
            <a:xfrm>
              <a:off x="6856263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9" name="Oval 1188"/>
            <p:cNvSpPr/>
            <p:nvPr/>
          </p:nvSpPr>
          <p:spPr>
            <a:xfrm>
              <a:off x="6924639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0" name="Moon 1189"/>
            <p:cNvSpPr/>
            <p:nvPr/>
          </p:nvSpPr>
          <p:spPr>
            <a:xfrm>
              <a:off x="6924639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1" name="Rectangle 1190"/>
            <p:cNvSpPr/>
            <p:nvPr/>
          </p:nvSpPr>
          <p:spPr>
            <a:xfrm>
              <a:off x="7237167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2" name="Oval 1191"/>
            <p:cNvSpPr/>
            <p:nvPr/>
          </p:nvSpPr>
          <p:spPr>
            <a:xfrm>
              <a:off x="7305543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3" name="Moon 1192"/>
            <p:cNvSpPr/>
            <p:nvPr/>
          </p:nvSpPr>
          <p:spPr>
            <a:xfrm>
              <a:off x="7305543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4" name="Rectangle 1193"/>
            <p:cNvSpPr/>
            <p:nvPr/>
          </p:nvSpPr>
          <p:spPr>
            <a:xfrm>
              <a:off x="7618070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5" name="Oval 1194"/>
            <p:cNvSpPr/>
            <p:nvPr/>
          </p:nvSpPr>
          <p:spPr>
            <a:xfrm>
              <a:off x="7686446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6" name="Moon 1195"/>
            <p:cNvSpPr/>
            <p:nvPr/>
          </p:nvSpPr>
          <p:spPr>
            <a:xfrm>
              <a:off x="7686446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7" name="Rectangle 1196"/>
            <p:cNvSpPr/>
            <p:nvPr/>
          </p:nvSpPr>
          <p:spPr>
            <a:xfrm>
              <a:off x="7998974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8" name="Oval 1197"/>
            <p:cNvSpPr/>
            <p:nvPr/>
          </p:nvSpPr>
          <p:spPr>
            <a:xfrm>
              <a:off x="8067350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9" name="Moon 1198"/>
            <p:cNvSpPr/>
            <p:nvPr/>
          </p:nvSpPr>
          <p:spPr>
            <a:xfrm>
              <a:off x="8067350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0" name="Rectangle 1199"/>
            <p:cNvSpPr/>
            <p:nvPr/>
          </p:nvSpPr>
          <p:spPr>
            <a:xfrm>
              <a:off x="8379877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1" name="Oval 1200"/>
            <p:cNvSpPr/>
            <p:nvPr/>
          </p:nvSpPr>
          <p:spPr>
            <a:xfrm>
              <a:off x="8448253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2" name="Moon 1201"/>
            <p:cNvSpPr/>
            <p:nvPr/>
          </p:nvSpPr>
          <p:spPr>
            <a:xfrm>
              <a:off x="8448253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3" name="Rectangle 1202"/>
            <p:cNvSpPr/>
            <p:nvPr/>
          </p:nvSpPr>
          <p:spPr>
            <a:xfrm>
              <a:off x="8760781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4" name="Oval 1203"/>
            <p:cNvSpPr/>
            <p:nvPr/>
          </p:nvSpPr>
          <p:spPr>
            <a:xfrm>
              <a:off x="8829157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5" name="Moon 1204"/>
            <p:cNvSpPr/>
            <p:nvPr/>
          </p:nvSpPr>
          <p:spPr>
            <a:xfrm>
              <a:off x="8829157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6" name="Rectangle 1205"/>
            <p:cNvSpPr/>
            <p:nvPr/>
          </p:nvSpPr>
          <p:spPr>
            <a:xfrm>
              <a:off x="9141684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7" name="Oval 1206"/>
            <p:cNvSpPr/>
            <p:nvPr/>
          </p:nvSpPr>
          <p:spPr>
            <a:xfrm>
              <a:off x="9210060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8" name="Moon 1207"/>
            <p:cNvSpPr/>
            <p:nvPr/>
          </p:nvSpPr>
          <p:spPr>
            <a:xfrm>
              <a:off x="9210060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9" name="Rectangle 1208"/>
            <p:cNvSpPr/>
            <p:nvPr/>
          </p:nvSpPr>
          <p:spPr>
            <a:xfrm>
              <a:off x="0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0" name="Oval 1209"/>
            <p:cNvSpPr/>
            <p:nvPr/>
          </p:nvSpPr>
          <p:spPr>
            <a:xfrm>
              <a:off x="68376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1" name="Moon 1210"/>
            <p:cNvSpPr/>
            <p:nvPr/>
          </p:nvSpPr>
          <p:spPr>
            <a:xfrm>
              <a:off x="68376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2" name="Rectangle 1211"/>
            <p:cNvSpPr/>
            <p:nvPr/>
          </p:nvSpPr>
          <p:spPr>
            <a:xfrm>
              <a:off x="380904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3" name="Oval 1212"/>
            <p:cNvSpPr/>
            <p:nvPr/>
          </p:nvSpPr>
          <p:spPr>
            <a:xfrm>
              <a:off x="449280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4" name="Moon 1213"/>
            <p:cNvSpPr/>
            <p:nvPr/>
          </p:nvSpPr>
          <p:spPr>
            <a:xfrm>
              <a:off x="449280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5" name="Rectangle 1214"/>
            <p:cNvSpPr/>
            <p:nvPr/>
          </p:nvSpPr>
          <p:spPr>
            <a:xfrm>
              <a:off x="761807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6" name="Oval 1215"/>
            <p:cNvSpPr/>
            <p:nvPr/>
          </p:nvSpPr>
          <p:spPr>
            <a:xfrm>
              <a:off x="830183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7" name="Moon 1216"/>
            <p:cNvSpPr/>
            <p:nvPr/>
          </p:nvSpPr>
          <p:spPr>
            <a:xfrm>
              <a:off x="830183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8" name="Rectangle 1217"/>
            <p:cNvSpPr/>
            <p:nvPr/>
          </p:nvSpPr>
          <p:spPr>
            <a:xfrm>
              <a:off x="1142711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9" name="Oval 1218"/>
            <p:cNvSpPr/>
            <p:nvPr/>
          </p:nvSpPr>
          <p:spPr>
            <a:xfrm>
              <a:off x="1211087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0" name="Moon 1219"/>
            <p:cNvSpPr/>
            <p:nvPr/>
          </p:nvSpPr>
          <p:spPr>
            <a:xfrm>
              <a:off x="1211087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1" name="Rectangle 1220"/>
            <p:cNvSpPr/>
            <p:nvPr/>
          </p:nvSpPr>
          <p:spPr>
            <a:xfrm>
              <a:off x="1523614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2" name="Oval 1221"/>
            <p:cNvSpPr/>
            <p:nvPr/>
          </p:nvSpPr>
          <p:spPr>
            <a:xfrm>
              <a:off x="1591990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3" name="Moon 1222"/>
            <p:cNvSpPr/>
            <p:nvPr/>
          </p:nvSpPr>
          <p:spPr>
            <a:xfrm>
              <a:off x="1591990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4" name="Rectangle 1223"/>
            <p:cNvSpPr/>
            <p:nvPr/>
          </p:nvSpPr>
          <p:spPr>
            <a:xfrm>
              <a:off x="1904518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25" name="Oval 1224"/>
            <p:cNvSpPr/>
            <p:nvPr/>
          </p:nvSpPr>
          <p:spPr>
            <a:xfrm>
              <a:off x="1972894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6" name="Moon 1225"/>
            <p:cNvSpPr/>
            <p:nvPr/>
          </p:nvSpPr>
          <p:spPr>
            <a:xfrm>
              <a:off x="1972894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7" name="Rectangle 1226"/>
            <p:cNvSpPr/>
            <p:nvPr/>
          </p:nvSpPr>
          <p:spPr>
            <a:xfrm>
              <a:off x="2285421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8" name="Oval 1227"/>
            <p:cNvSpPr/>
            <p:nvPr/>
          </p:nvSpPr>
          <p:spPr>
            <a:xfrm>
              <a:off x="2353797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9" name="Moon 1228"/>
            <p:cNvSpPr/>
            <p:nvPr/>
          </p:nvSpPr>
          <p:spPr>
            <a:xfrm>
              <a:off x="2353797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0" name="Rectangle 1229"/>
            <p:cNvSpPr/>
            <p:nvPr/>
          </p:nvSpPr>
          <p:spPr>
            <a:xfrm>
              <a:off x="2666325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1" name="Oval 1230"/>
            <p:cNvSpPr/>
            <p:nvPr/>
          </p:nvSpPr>
          <p:spPr>
            <a:xfrm>
              <a:off x="2734701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2" name="Moon 1231"/>
            <p:cNvSpPr/>
            <p:nvPr/>
          </p:nvSpPr>
          <p:spPr>
            <a:xfrm>
              <a:off x="2734701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3" name="Rectangle 1232"/>
            <p:cNvSpPr/>
            <p:nvPr/>
          </p:nvSpPr>
          <p:spPr>
            <a:xfrm>
              <a:off x="3047228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34" name="Oval 1233"/>
            <p:cNvSpPr/>
            <p:nvPr/>
          </p:nvSpPr>
          <p:spPr>
            <a:xfrm>
              <a:off x="3115604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5" name="Moon 1234"/>
            <p:cNvSpPr/>
            <p:nvPr/>
          </p:nvSpPr>
          <p:spPr>
            <a:xfrm>
              <a:off x="3115604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6" name="Rectangle 1235"/>
            <p:cNvSpPr/>
            <p:nvPr/>
          </p:nvSpPr>
          <p:spPr>
            <a:xfrm>
              <a:off x="3428132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7" name="Oval 1236"/>
            <p:cNvSpPr/>
            <p:nvPr/>
          </p:nvSpPr>
          <p:spPr>
            <a:xfrm>
              <a:off x="3496508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8" name="Moon 1237"/>
            <p:cNvSpPr/>
            <p:nvPr/>
          </p:nvSpPr>
          <p:spPr>
            <a:xfrm>
              <a:off x="3496508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9" name="Rectangle 1238"/>
            <p:cNvSpPr/>
            <p:nvPr/>
          </p:nvSpPr>
          <p:spPr>
            <a:xfrm>
              <a:off x="3809035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0" name="Oval 1239"/>
            <p:cNvSpPr/>
            <p:nvPr/>
          </p:nvSpPr>
          <p:spPr>
            <a:xfrm>
              <a:off x="3877411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1" name="Moon 1240"/>
            <p:cNvSpPr/>
            <p:nvPr/>
          </p:nvSpPr>
          <p:spPr>
            <a:xfrm>
              <a:off x="3877411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2" name="Rectangle 1241"/>
            <p:cNvSpPr/>
            <p:nvPr/>
          </p:nvSpPr>
          <p:spPr>
            <a:xfrm>
              <a:off x="4189939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3" name="Oval 1242"/>
            <p:cNvSpPr/>
            <p:nvPr/>
          </p:nvSpPr>
          <p:spPr>
            <a:xfrm>
              <a:off x="4258315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4" name="Moon 1243"/>
            <p:cNvSpPr/>
            <p:nvPr/>
          </p:nvSpPr>
          <p:spPr>
            <a:xfrm>
              <a:off x="4258315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5" name="Rectangle 1244"/>
            <p:cNvSpPr/>
            <p:nvPr/>
          </p:nvSpPr>
          <p:spPr>
            <a:xfrm>
              <a:off x="4570842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6" name="Oval 1245"/>
            <p:cNvSpPr/>
            <p:nvPr/>
          </p:nvSpPr>
          <p:spPr>
            <a:xfrm>
              <a:off x="4639218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7" name="Moon 1246"/>
            <p:cNvSpPr/>
            <p:nvPr/>
          </p:nvSpPr>
          <p:spPr>
            <a:xfrm>
              <a:off x="4639218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8" name="Rectangle 1247"/>
            <p:cNvSpPr/>
            <p:nvPr/>
          </p:nvSpPr>
          <p:spPr>
            <a:xfrm>
              <a:off x="4951746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49" name="Oval 1248"/>
            <p:cNvSpPr/>
            <p:nvPr/>
          </p:nvSpPr>
          <p:spPr>
            <a:xfrm>
              <a:off x="5020122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0" name="Moon 1249"/>
            <p:cNvSpPr/>
            <p:nvPr/>
          </p:nvSpPr>
          <p:spPr>
            <a:xfrm>
              <a:off x="5020122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1" name="Rectangle 1250"/>
            <p:cNvSpPr/>
            <p:nvPr/>
          </p:nvSpPr>
          <p:spPr>
            <a:xfrm>
              <a:off x="5332649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2" name="Oval 1251"/>
            <p:cNvSpPr/>
            <p:nvPr/>
          </p:nvSpPr>
          <p:spPr>
            <a:xfrm>
              <a:off x="5401025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3" name="Moon 1252"/>
            <p:cNvSpPr/>
            <p:nvPr/>
          </p:nvSpPr>
          <p:spPr>
            <a:xfrm>
              <a:off x="5401025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4" name="Rectangle 1253"/>
            <p:cNvSpPr/>
            <p:nvPr/>
          </p:nvSpPr>
          <p:spPr>
            <a:xfrm>
              <a:off x="5713553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5" name="Oval 1254"/>
            <p:cNvSpPr/>
            <p:nvPr/>
          </p:nvSpPr>
          <p:spPr>
            <a:xfrm>
              <a:off x="5781929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6" name="Moon 1255"/>
            <p:cNvSpPr/>
            <p:nvPr/>
          </p:nvSpPr>
          <p:spPr>
            <a:xfrm>
              <a:off x="5781929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7" name="Rectangle 1256"/>
            <p:cNvSpPr/>
            <p:nvPr/>
          </p:nvSpPr>
          <p:spPr>
            <a:xfrm>
              <a:off x="6094456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8" name="Oval 1257"/>
            <p:cNvSpPr/>
            <p:nvPr/>
          </p:nvSpPr>
          <p:spPr>
            <a:xfrm>
              <a:off x="6162832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9" name="Moon 1258"/>
            <p:cNvSpPr/>
            <p:nvPr/>
          </p:nvSpPr>
          <p:spPr>
            <a:xfrm>
              <a:off x="6162832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0" name="Rectangle 1259"/>
            <p:cNvSpPr/>
            <p:nvPr/>
          </p:nvSpPr>
          <p:spPr>
            <a:xfrm>
              <a:off x="6475360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1" name="Oval 1260"/>
            <p:cNvSpPr/>
            <p:nvPr/>
          </p:nvSpPr>
          <p:spPr>
            <a:xfrm>
              <a:off x="6543736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2" name="Moon 1261"/>
            <p:cNvSpPr/>
            <p:nvPr/>
          </p:nvSpPr>
          <p:spPr>
            <a:xfrm>
              <a:off x="6543736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3" name="Rectangle 1262"/>
            <p:cNvSpPr/>
            <p:nvPr/>
          </p:nvSpPr>
          <p:spPr>
            <a:xfrm>
              <a:off x="6856263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4" name="Oval 1263"/>
            <p:cNvSpPr/>
            <p:nvPr/>
          </p:nvSpPr>
          <p:spPr>
            <a:xfrm>
              <a:off x="6924639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5" name="Moon 1264"/>
            <p:cNvSpPr/>
            <p:nvPr/>
          </p:nvSpPr>
          <p:spPr>
            <a:xfrm>
              <a:off x="6924639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6" name="Rectangle 1265"/>
            <p:cNvSpPr/>
            <p:nvPr/>
          </p:nvSpPr>
          <p:spPr>
            <a:xfrm>
              <a:off x="7237167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7" name="Oval 1266"/>
            <p:cNvSpPr/>
            <p:nvPr/>
          </p:nvSpPr>
          <p:spPr>
            <a:xfrm>
              <a:off x="7305543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8" name="Moon 1267"/>
            <p:cNvSpPr/>
            <p:nvPr/>
          </p:nvSpPr>
          <p:spPr>
            <a:xfrm>
              <a:off x="7305543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9" name="Rectangle 1268"/>
            <p:cNvSpPr/>
            <p:nvPr/>
          </p:nvSpPr>
          <p:spPr>
            <a:xfrm>
              <a:off x="7618070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0" name="Oval 1269"/>
            <p:cNvSpPr/>
            <p:nvPr/>
          </p:nvSpPr>
          <p:spPr>
            <a:xfrm>
              <a:off x="7686446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1" name="Moon 1270"/>
            <p:cNvSpPr/>
            <p:nvPr/>
          </p:nvSpPr>
          <p:spPr>
            <a:xfrm>
              <a:off x="7686446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2" name="Rectangle 1271"/>
            <p:cNvSpPr/>
            <p:nvPr/>
          </p:nvSpPr>
          <p:spPr>
            <a:xfrm>
              <a:off x="7998974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73" name="Oval 1272"/>
            <p:cNvSpPr/>
            <p:nvPr/>
          </p:nvSpPr>
          <p:spPr>
            <a:xfrm>
              <a:off x="8067350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4" name="Moon 1273"/>
            <p:cNvSpPr/>
            <p:nvPr/>
          </p:nvSpPr>
          <p:spPr>
            <a:xfrm>
              <a:off x="8067350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5" name="Rectangle 1274"/>
            <p:cNvSpPr/>
            <p:nvPr/>
          </p:nvSpPr>
          <p:spPr>
            <a:xfrm>
              <a:off x="8379877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6" name="Oval 1275"/>
            <p:cNvSpPr/>
            <p:nvPr/>
          </p:nvSpPr>
          <p:spPr>
            <a:xfrm>
              <a:off x="8448253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7" name="Moon 1276"/>
            <p:cNvSpPr/>
            <p:nvPr/>
          </p:nvSpPr>
          <p:spPr>
            <a:xfrm>
              <a:off x="8448253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8" name="Rectangle 1277"/>
            <p:cNvSpPr/>
            <p:nvPr/>
          </p:nvSpPr>
          <p:spPr>
            <a:xfrm>
              <a:off x="8760781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9" name="Oval 1278"/>
            <p:cNvSpPr/>
            <p:nvPr/>
          </p:nvSpPr>
          <p:spPr>
            <a:xfrm>
              <a:off x="8829157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0" name="Moon 1279"/>
            <p:cNvSpPr/>
            <p:nvPr/>
          </p:nvSpPr>
          <p:spPr>
            <a:xfrm>
              <a:off x="8829157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1" name="Rectangle 1280"/>
            <p:cNvSpPr/>
            <p:nvPr/>
          </p:nvSpPr>
          <p:spPr>
            <a:xfrm>
              <a:off x="9141684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2" name="Oval 1281"/>
            <p:cNvSpPr/>
            <p:nvPr/>
          </p:nvSpPr>
          <p:spPr>
            <a:xfrm>
              <a:off x="9210060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3" name="Moon 1282"/>
            <p:cNvSpPr/>
            <p:nvPr/>
          </p:nvSpPr>
          <p:spPr>
            <a:xfrm>
              <a:off x="9210060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4" name="Rectangle 1283"/>
            <p:cNvSpPr/>
            <p:nvPr/>
          </p:nvSpPr>
          <p:spPr>
            <a:xfrm>
              <a:off x="0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5" name="Oval 1284"/>
            <p:cNvSpPr/>
            <p:nvPr/>
          </p:nvSpPr>
          <p:spPr>
            <a:xfrm>
              <a:off x="68376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6" name="Moon 1285"/>
            <p:cNvSpPr/>
            <p:nvPr/>
          </p:nvSpPr>
          <p:spPr>
            <a:xfrm>
              <a:off x="68376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7" name="Rectangle 1286"/>
            <p:cNvSpPr/>
            <p:nvPr/>
          </p:nvSpPr>
          <p:spPr>
            <a:xfrm>
              <a:off x="380904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8" name="Oval 1287"/>
            <p:cNvSpPr/>
            <p:nvPr/>
          </p:nvSpPr>
          <p:spPr>
            <a:xfrm>
              <a:off x="449280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9" name="Moon 1288"/>
            <p:cNvSpPr/>
            <p:nvPr/>
          </p:nvSpPr>
          <p:spPr>
            <a:xfrm>
              <a:off x="449280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0" name="Rectangle 1289"/>
            <p:cNvSpPr/>
            <p:nvPr/>
          </p:nvSpPr>
          <p:spPr>
            <a:xfrm>
              <a:off x="761807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1" name="Oval 1290"/>
            <p:cNvSpPr/>
            <p:nvPr/>
          </p:nvSpPr>
          <p:spPr>
            <a:xfrm>
              <a:off x="830183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2" name="Moon 1291"/>
            <p:cNvSpPr/>
            <p:nvPr/>
          </p:nvSpPr>
          <p:spPr>
            <a:xfrm>
              <a:off x="830183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3" name="Rectangle 1292"/>
            <p:cNvSpPr/>
            <p:nvPr/>
          </p:nvSpPr>
          <p:spPr>
            <a:xfrm>
              <a:off x="1142711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4" name="Oval 1293"/>
            <p:cNvSpPr/>
            <p:nvPr/>
          </p:nvSpPr>
          <p:spPr>
            <a:xfrm>
              <a:off x="1211087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5" name="Moon 1294"/>
            <p:cNvSpPr/>
            <p:nvPr/>
          </p:nvSpPr>
          <p:spPr>
            <a:xfrm>
              <a:off x="1211087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6" name="Rectangle 1295"/>
            <p:cNvSpPr/>
            <p:nvPr/>
          </p:nvSpPr>
          <p:spPr>
            <a:xfrm>
              <a:off x="1523614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97" name="Oval 1296"/>
            <p:cNvSpPr/>
            <p:nvPr/>
          </p:nvSpPr>
          <p:spPr>
            <a:xfrm>
              <a:off x="1591990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8" name="Moon 1297"/>
            <p:cNvSpPr/>
            <p:nvPr/>
          </p:nvSpPr>
          <p:spPr>
            <a:xfrm>
              <a:off x="1591990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9" name="Rectangle 1298"/>
            <p:cNvSpPr/>
            <p:nvPr/>
          </p:nvSpPr>
          <p:spPr>
            <a:xfrm>
              <a:off x="1904518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00" name="Oval 1299"/>
            <p:cNvSpPr/>
            <p:nvPr/>
          </p:nvSpPr>
          <p:spPr>
            <a:xfrm>
              <a:off x="1972894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1" name="Moon 1300"/>
            <p:cNvSpPr/>
            <p:nvPr/>
          </p:nvSpPr>
          <p:spPr>
            <a:xfrm>
              <a:off x="1972894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2" name="Rectangle 1301"/>
            <p:cNvSpPr/>
            <p:nvPr/>
          </p:nvSpPr>
          <p:spPr>
            <a:xfrm>
              <a:off x="2285421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3" name="Oval 1302"/>
            <p:cNvSpPr/>
            <p:nvPr/>
          </p:nvSpPr>
          <p:spPr>
            <a:xfrm>
              <a:off x="2353797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4" name="Moon 1303"/>
            <p:cNvSpPr/>
            <p:nvPr/>
          </p:nvSpPr>
          <p:spPr>
            <a:xfrm>
              <a:off x="2353797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5" name="Rectangle 1304"/>
            <p:cNvSpPr/>
            <p:nvPr/>
          </p:nvSpPr>
          <p:spPr>
            <a:xfrm>
              <a:off x="2666325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6" name="Oval 1305"/>
            <p:cNvSpPr/>
            <p:nvPr/>
          </p:nvSpPr>
          <p:spPr>
            <a:xfrm>
              <a:off x="2734701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7" name="Moon 1306"/>
            <p:cNvSpPr/>
            <p:nvPr/>
          </p:nvSpPr>
          <p:spPr>
            <a:xfrm>
              <a:off x="2734701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8" name="Rectangle 1307"/>
            <p:cNvSpPr/>
            <p:nvPr/>
          </p:nvSpPr>
          <p:spPr>
            <a:xfrm>
              <a:off x="3047228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09" name="Oval 1308"/>
            <p:cNvSpPr/>
            <p:nvPr/>
          </p:nvSpPr>
          <p:spPr>
            <a:xfrm>
              <a:off x="3115604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0" name="Moon 1309"/>
            <p:cNvSpPr/>
            <p:nvPr/>
          </p:nvSpPr>
          <p:spPr>
            <a:xfrm>
              <a:off x="3115604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1" name="Rectangle 1310"/>
            <p:cNvSpPr/>
            <p:nvPr/>
          </p:nvSpPr>
          <p:spPr>
            <a:xfrm>
              <a:off x="3428132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2" name="Oval 1311"/>
            <p:cNvSpPr/>
            <p:nvPr/>
          </p:nvSpPr>
          <p:spPr>
            <a:xfrm>
              <a:off x="3496508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3" name="Moon 1312"/>
            <p:cNvSpPr/>
            <p:nvPr/>
          </p:nvSpPr>
          <p:spPr>
            <a:xfrm>
              <a:off x="3496508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4" name="Rectangle 1313"/>
            <p:cNvSpPr/>
            <p:nvPr/>
          </p:nvSpPr>
          <p:spPr>
            <a:xfrm>
              <a:off x="3809035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5" name="Oval 1314"/>
            <p:cNvSpPr/>
            <p:nvPr/>
          </p:nvSpPr>
          <p:spPr>
            <a:xfrm>
              <a:off x="3877411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6" name="Moon 1315"/>
            <p:cNvSpPr/>
            <p:nvPr/>
          </p:nvSpPr>
          <p:spPr>
            <a:xfrm>
              <a:off x="3877411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7" name="Rectangle 1316"/>
            <p:cNvSpPr/>
            <p:nvPr/>
          </p:nvSpPr>
          <p:spPr>
            <a:xfrm>
              <a:off x="4189939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8" name="Oval 1317"/>
            <p:cNvSpPr/>
            <p:nvPr/>
          </p:nvSpPr>
          <p:spPr>
            <a:xfrm>
              <a:off x="4258315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9" name="Moon 1318"/>
            <p:cNvSpPr/>
            <p:nvPr/>
          </p:nvSpPr>
          <p:spPr>
            <a:xfrm>
              <a:off x="4258315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0" name="Rectangle 1319"/>
            <p:cNvSpPr/>
            <p:nvPr/>
          </p:nvSpPr>
          <p:spPr>
            <a:xfrm>
              <a:off x="4570842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1" name="Oval 1320"/>
            <p:cNvSpPr/>
            <p:nvPr/>
          </p:nvSpPr>
          <p:spPr>
            <a:xfrm>
              <a:off x="4639218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2" name="Moon 1321"/>
            <p:cNvSpPr/>
            <p:nvPr/>
          </p:nvSpPr>
          <p:spPr>
            <a:xfrm>
              <a:off x="4639218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3" name="Rectangle 1322"/>
            <p:cNvSpPr/>
            <p:nvPr/>
          </p:nvSpPr>
          <p:spPr>
            <a:xfrm>
              <a:off x="4951746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4" name="Oval 1323"/>
            <p:cNvSpPr/>
            <p:nvPr/>
          </p:nvSpPr>
          <p:spPr>
            <a:xfrm>
              <a:off x="5020122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5" name="Moon 1324"/>
            <p:cNvSpPr/>
            <p:nvPr/>
          </p:nvSpPr>
          <p:spPr>
            <a:xfrm>
              <a:off x="5020122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6" name="Rectangle 1325"/>
            <p:cNvSpPr/>
            <p:nvPr/>
          </p:nvSpPr>
          <p:spPr>
            <a:xfrm>
              <a:off x="5332649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7" name="Oval 1326"/>
            <p:cNvSpPr/>
            <p:nvPr/>
          </p:nvSpPr>
          <p:spPr>
            <a:xfrm>
              <a:off x="5401025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8" name="Moon 1327"/>
            <p:cNvSpPr/>
            <p:nvPr/>
          </p:nvSpPr>
          <p:spPr>
            <a:xfrm>
              <a:off x="5401025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9" name="Rectangle 1328"/>
            <p:cNvSpPr/>
            <p:nvPr/>
          </p:nvSpPr>
          <p:spPr>
            <a:xfrm>
              <a:off x="5713553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0" name="Oval 1329"/>
            <p:cNvSpPr/>
            <p:nvPr/>
          </p:nvSpPr>
          <p:spPr>
            <a:xfrm>
              <a:off x="5781929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1" name="Moon 1330"/>
            <p:cNvSpPr/>
            <p:nvPr/>
          </p:nvSpPr>
          <p:spPr>
            <a:xfrm>
              <a:off x="5781929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" name="Rectangle 1331"/>
            <p:cNvSpPr/>
            <p:nvPr/>
          </p:nvSpPr>
          <p:spPr>
            <a:xfrm>
              <a:off x="6094456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3" name="Oval 1332"/>
            <p:cNvSpPr/>
            <p:nvPr/>
          </p:nvSpPr>
          <p:spPr>
            <a:xfrm>
              <a:off x="6162832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" name="Moon 1333"/>
            <p:cNvSpPr/>
            <p:nvPr/>
          </p:nvSpPr>
          <p:spPr>
            <a:xfrm>
              <a:off x="6162832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" name="Rectangle 1334"/>
            <p:cNvSpPr/>
            <p:nvPr/>
          </p:nvSpPr>
          <p:spPr>
            <a:xfrm>
              <a:off x="6475360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" name="Oval 1335"/>
            <p:cNvSpPr/>
            <p:nvPr/>
          </p:nvSpPr>
          <p:spPr>
            <a:xfrm>
              <a:off x="6543736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7" name="Moon 1336"/>
            <p:cNvSpPr/>
            <p:nvPr/>
          </p:nvSpPr>
          <p:spPr>
            <a:xfrm>
              <a:off x="6543736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8" name="Rectangle 1337"/>
            <p:cNvSpPr/>
            <p:nvPr/>
          </p:nvSpPr>
          <p:spPr>
            <a:xfrm>
              <a:off x="6856263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9" name="Oval 1338"/>
            <p:cNvSpPr/>
            <p:nvPr/>
          </p:nvSpPr>
          <p:spPr>
            <a:xfrm>
              <a:off x="6924639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0" name="Moon 1339"/>
            <p:cNvSpPr/>
            <p:nvPr/>
          </p:nvSpPr>
          <p:spPr>
            <a:xfrm>
              <a:off x="6924639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1" name="Rectangle 1340"/>
            <p:cNvSpPr/>
            <p:nvPr/>
          </p:nvSpPr>
          <p:spPr>
            <a:xfrm>
              <a:off x="7237167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2" name="Oval 1341"/>
            <p:cNvSpPr/>
            <p:nvPr/>
          </p:nvSpPr>
          <p:spPr>
            <a:xfrm>
              <a:off x="7305543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3" name="Moon 1342"/>
            <p:cNvSpPr/>
            <p:nvPr/>
          </p:nvSpPr>
          <p:spPr>
            <a:xfrm>
              <a:off x="7305543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4" name="Rectangle 1343"/>
            <p:cNvSpPr/>
            <p:nvPr/>
          </p:nvSpPr>
          <p:spPr>
            <a:xfrm>
              <a:off x="7618070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5" name="Oval 1344"/>
            <p:cNvSpPr/>
            <p:nvPr/>
          </p:nvSpPr>
          <p:spPr>
            <a:xfrm>
              <a:off x="7686446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6" name="Moon 1345"/>
            <p:cNvSpPr/>
            <p:nvPr/>
          </p:nvSpPr>
          <p:spPr>
            <a:xfrm>
              <a:off x="7686446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7" name="Rectangle 1346"/>
            <p:cNvSpPr/>
            <p:nvPr/>
          </p:nvSpPr>
          <p:spPr>
            <a:xfrm>
              <a:off x="7998974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8" name="Oval 1347"/>
            <p:cNvSpPr/>
            <p:nvPr/>
          </p:nvSpPr>
          <p:spPr>
            <a:xfrm>
              <a:off x="8067350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9" name="Moon 1348"/>
            <p:cNvSpPr/>
            <p:nvPr/>
          </p:nvSpPr>
          <p:spPr>
            <a:xfrm>
              <a:off x="8067350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0" name="Rectangle 1349"/>
            <p:cNvSpPr/>
            <p:nvPr/>
          </p:nvSpPr>
          <p:spPr>
            <a:xfrm>
              <a:off x="8379877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1" name="Oval 1350"/>
            <p:cNvSpPr/>
            <p:nvPr/>
          </p:nvSpPr>
          <p:spPr>
            <a:xfrm>
              <a:off x="8448253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2" name="Moon 1351"/>
            <p:cNvSpPr/>
            <p:nvPr/>
          </p:nvSpPr>
          <p:spPr>
            <a:xfrm>
              <a:off x="8448253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3" name="Rectangle 1352"/>
            <p:cNvSpPr/>
            <p:nvPr/>
          </p:nvSpPr>
          <p:spPr>
            <a:xfrm>
              <a:off x="8760781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4" name="Oval 1353"/>
            <p:cNvSpPr/>
            <p:nvPr/>
          </p:nvSpPr>
          <p:spPr>
            <a:xfrm>
              <a:off x="8829157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5" name="Moon 1354"/>
            <p:cNvSpPr/>
            <p:nvPr/>
          </p:nvSpPr>
          <p:spPr>
            <a:xfrm>
              <a:off x="8829157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6" name="Rectangle 1355"/>
            <p:cNvSpPr/>
            <p:nvPr/>
          </p:nvSpPr>
          <p:spPr>
            <a:xfrm>
              <a:off x="9141684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7" name="Oval 1356"/>
            <p:cNvSpPr/>
            <p:nvPr/>
          </p:nvSpPr>
          <p:spPr>
            <a:xfrm>
              <a:off x="9210060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" name="Moon 1357"/>
            <p:cNvSpPr/>
            <p:nvPr/>
          </p:nvSpPr>
          <p:spPr>
            <a:xfrm>
              <a:off x="9210060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" name="Rectangle 1358"/>
            <p:cNvSpPr/>
            <p:nvPr/>
          </p:nvSpPr>
          <p:spPr>
            <a:xfrm>
              <a:off x="9522588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0" name="Oval 1359"/>
            <p:cNvSpPr/>
            <p:nvPr/>
          </p:nvSpPr>
          <p:spPr>
            <a:xfrm>
              <a:off x="9590964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1" name="Moon 1360"/>
            <p:cNvSpPr/>
            <p:nvPr/>
          </p:nvSpPr>
          <p:spPr>
            <a:xfrm>
              <a:off x="9590964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" name="Rectangle 1361"/>
            <p:cNvSpPr/>
            <p:nvPr/>
          </p:nvSpPr>
          <p:spPr>
            <a:xfrm>
              <a:off x="9903491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3" name="Oval 1362"/>
            <p:cNvSpPr/>
            <p:nvPr/>
          </p:nvSpPr>
          <p:spPr>
            <a:xfrm>
              <a:off x="9971867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" name="Moon 1363"/>
            <p:cNvSpPr/>
            <p:nvPr/>
          </p:nvSpPr>
          <p:spPr>
            <a:xfrm>
              <a:off x="9971867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" name="Rectangle 1364"/>
            <p:cNvSpPr/>
            <p:nvPr/>
          </p:nvSpPr>
          <p:spPr>
            <a:xfrm>
              <a:off x="10284395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" name="Oval 1365"/>
            <p:cNvSpPr/>
            <p:nvPr/>
          </p:nvSpPr>
          <p:spPr>
            <a:xfrm>
              <a:off x="10352771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" name="Moon 1366"/>
            <p:cNvSpPr/>
            <p:nvPr/>
          </p:nvSpPr>
          <p:spPr>
            <a:xfrm>
              <a:off x="10352771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" name="Rectangle 1367"/>
            <p:cNvSpPr/>
            <p:nvPr/>
          </p:nvSpPr>
          <p:spPr>
            <a:xfrm>
              <a:off x="10665298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9" name="Oval 1368"/>
            <p:cNvSpPr/>
            <p:nvPr/>
          </p:nvSpPr>
          <p:spPr>
            <a:xfrm>
              <a:off x="10733674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0" name="Moon 1369"/>
            <p:cNvSpPr/>
            <p:nvPr/>
          </p:nvSpPr>
          <p:spPr>
            <a:xfrm>
              <a:off x="10733674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1" name="Rectangle 1370"/>
            <p:cNvSpPr/>
            <p:nvPr/>
          </p:nvSpPr>
          <p:spPr>
            <a:xfrm>
              <a:off x="11046202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2" name="Oval 1371"/>
            <p:cNvSpPr/>
            <p:nvPr/>
          </p:nvSpPr>
          <p:spPr>
            <a:xfrm>
              <a:off x="11114578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3" name="Moon 1372"/>
            <p:cNvSpPr/>
            <p:nvPr/>
          </p:nvSpPr>
          <p:spPr>
            <a:xfrm>
              <a:off x="11114578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4" name="Rectangle 1373"/>
            <p:cNvSpPr/>
            <p:nvPr/>
          </p:nvSpPr>
          <p:spPr>
            <a:xfrm>
              <a:off x="11427105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5" name="Oval 1374"/>
            <p:cNvSpPr/>
            <p:nvPr/>
          </p:nvSpPr>
          <p:spPr>
            <a:xfrm>
              <a:off x="11495481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6" name="Moon 1375"/>
            <p:cNvSpPr/>
            <p:nvPr/>
          </p:nvSpPr>
          <p:spPr>
            <a:xfrm>
              <a:off x="11495481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7" name="Rectangle 1376"/>
            <p:cNvSpPr/>
            <p:nvPr/>
          </p:nvSpPr>
          <p:spPr>
            <a:xfrm>
              <a:off x="11808002" y="647470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8" name="Oval 1377"/>
            <p:cNvSpPr/>
            <p:nvPr/>
          </p:nvSpPr>
          <p:spPr>
            <a:xfrm>
              <a:off x="11876378" y="65434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9" name="Moon 1378"/>
            <p:cNvSpPr/>
            <p:nvPr/>
          </p:nvSpPr>
          <p:spPr>
            <a:xfrm>
              <a:off x="11876378" y="65434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0" name="Rectangle 1379"/>
            <p:cNvSpPr/>
            <p:nvPr/>
          </p:nvSpPr>
          <p:spPr>
            <a:xfrm>
              <a:off x="9522588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1" name="Oval 1380"/>
            <p:cNvSpPr/>
            <p:nvPr/>
          </p:nvSpPr>
          <p:spPr>
            <a:xfrm>
              <a:off x="9590964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2" name="Moon 1381"/>
            <p:cNvSpPr/>
            <p:nvPr/>
          </p:nvSpPr>
          <p:spPr>
            <a:xfrm>
              <a:off x="9590964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3" name="Rectangle 1382"/>
            <p:cNvSpPr/>
            <p:nvPr/>
          </p:nvSpPr>
          <p:spPr>
            <a:xfrm>
              <a:off x="9903491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4" name="Oval 1383"/>
            <p:cNvSpPr/>
            <p:nvPr/>
          </p:nvSpPr>
          <p:spPr>
            <a:xfrm>
              <a:off x="9971867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5" name="Moon 1384"/>
            <p:cNvSpPr/>
            <p:nvPr/>
          </p:nvSpPr>
          <p:spPr>
            <a:xfrm>
              <a:off x="9971867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6" name="Rectangle 1385"/>
            <p:cNvSpPr/>
            <p:nvPr/>
          </p:nvSpPr>
          <p:spPr>
            <a:xfrm>
              <a:off x="10284395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7" name="Oval 1386"/>
            <p:cNvSpPr/>
            <p:nvPr/>
          </p:nvSpPr>
          <p:spPr>
            <a:xfrm>
              <a:off x="10352771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8" name="Moon 1387"/>
            <p:cNvSpPr/>
            <p:nvPr/>
          </p:nvSpPr>
          <p:spPr>
            <a:xfrm>
              <a:off x="10352771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9" name="Rectangle 1388"/>
            <p:cNvSpPr/>
            <p:nvPr/>
          </p:nvSpPr>
          <p:spPr>
            <a:xfrm>
              <a:off x="10665298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0" name="Oval 1389"/>
            <p:cNvSpPr/>
            <p:nvPr/>
          </p:nvSpPr>
          <p:spPr>
            <a:xfrm>
              <a:off x="10733674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1" name="Moon 1390"/>
            <p:cNvSpPr/>
            <p:nvPr/>
          </p:nvSpPr>
          <p:spPr>
            <a:xfrm>
              <a:off x="10733674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2" name="Rectangle 1391"/>
            <p:cNvSpPr/>
            <p:nvPr/>
          </p:nvSpPr>
          <p:spPr>
            <a:xfrm>
              <a:off x="11046202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93" name="Oval 1392"/>
            <p:cNvSpPr/>
            <p:nvPr/>
          </p:nvSpPr>
          <p:spPr>
            <a:xfrm>
              <a:off x="11114578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4" name="Moon 1393"/>
            <p:cNvSpPr/>
            <p:nvPr/>
          </p:nvSpPr>
          <p:spPr>
            <a:xfrm>
              <a:off x="11114578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5" name="Rectangle 1394"/>
            <p:cNvSpPr/>
            <p:nvPr/>
          </p:nvSpPr>
          <p:spPr>
            <a:xfrm>
              <a:off x="11427105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6" name="Oval 1395"/>
            <p:cNvSpPr/>
            <p:nvPr/>
          </p:nvSpPr>
          <p:spPr>
            <a:xfrm>
              <a:off x="11495481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7" name="Moon 1396"/>
            <p:cNvSpPr/>
            <p:nvPr/>
          </p:nvSpPr>
          <p:spPr>
            <a:xfrm>
              <a:off x="11495481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8" name="Rectangle 1397"/>
            <p:cNvSpPr/>
            <p:nvPr/>
          </p:nvSpPr>
          <p:spPr>
            <a:xfrm>
              <a:off x="11808002" y="6093836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9" name="Oval 1398"/>
            <p:cNvSpPr/>
            <p:nvPr/>
          </p:nvSpPr>
          <p:spPr>
            <a:xfrm>
              <a:off x="11876378" y="6162633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0" name="Moon 1399"/>
            <p:cNvSpPr/>
            <p:nvPr/>
          </p:nvSpPr>
          <p:spPr>
            <a:xfrm>
              <a:off x="11876378" y="6162633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1" name="Rectangle 1400"/>
            <p:cNvSpPr/>
            <p:nvPr/>
          </p:nvSpPr>
          <p:spPr>
            <a:xfrm>
              <a:off x="9522588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2" name="Oval 1401"/>
            <p:cNvSpPr/>
            <p:nvPr/>
          </p:nvSpPr>
          <p:spPr>
            <a:xfrm>
              <a:off x="9590964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3" name="Moon 1402"/>
            <p:cNvSpPr/>
            <p:nvPr/>
          </p:nvSpPr>
          <p:spPr>
            <a:xfrm>
              <a:off x="9590964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4" name="Rectangle 1403"/>
            <p:cNvSpPr/>
            <p:nvPr/>
          </p:nvSpPr>
          <p:spPr>
            <a:xfrm>
              <a:off x="9903491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5" name="Oval 1404"/>
            <p:cNvSpPr/>
            <p:nvPr/>
          </p:nvSpPr>
          <p:spPr>
            <a:xfrm>
              <a:off x="9971867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6" name="Moon 1405"/>
            <p:cNvSpPr/>
            <p:nvPr/>
          </p:nvSpPr>
          <p:spPr>
            <a:xfrm>
              <a:off x="9971867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7" name="Rectangle 1406"/>
            <p:cNvSpPr/>
            <p:nvPr/>
          </p:nvSpPr>
          <p:spPr>
            <a:xfrm>
              <a:off x="10284395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8" name="Oval 1407"/>
            <p:cNvSpPr/>
            <p:nvPr/>
          </p:nvSpPr>
          <p:spPr>
            <a:xfrm>
              <a:off x="10352771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9" name="Moon 1408"/>
            <p:cNvSpPr/>
            <p:nvPr/>
          </p:nvSpPr>
          <p:spPr>
            <a:xfrm>
              <a:off x="10352771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0" name="Rectangle 1409"/>
            <p:cNvSpPr/>
            <p:nvPr/>
          </p:nvSpPr>
          <p:spPr>
            <a:xfrm>
              <a:off x="10665298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1" name="Oval 1410"/>
            <p:cNvSpPr/>
            <p:nvPr/>
          </p:nvSpPr>
          <p:spPr>
            <a:xfrm>
              <a:off x="10733674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2" name="Moon 1411"/>
            <p:cNvSpPr/>
            <p:nvPr/>
          </p:nvSpPr>
          <p:spPr>
            <a:xfrm>
              <a:off x="10733674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3" name="Rectangle 1412"/>
            <p:cNvSpPr/>
            <p:nvPr/>
          </p:nvSpPr>
          <p:spPr>
            <a:xfrm>
              <a:off x="11046202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4" name="Oval 1413"/>
            <p:cNvSpPr/>
            <p:nvPr/>
          </p:nvSpPr>
          <p:spPr>
            <a:xfrm>
              <a:off x="11114578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5" name="Moon 1414"/>
            <p:cNvSpPr/>
            <p:nvPr/>
          </p:nvSpPr>
          <p:spPr>
            <a:xfrm>
              <a:off x="11114578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6" name="Rectangle 1415"/>
            <p:cNvSpPr/>
            <p:nvPr/>
          </p:nvSpPr>
          <p:spPr>
            <a:xfrm>
              <a:off x="11427105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7" name="Oval 1416"/>
            <p:cNvSpPr/>
            <p:nvPr/>
          </p:nvSpPr>
          <p:spPr>
            <a:xfrm>
              <a:off x="11495481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8" name="Moon 1417"/>
            <p:cNvSpPr/>
            <p:nvPr/>
          </p:nvSpPr>
          <p:spPr>
            <a:xfrm>
              <a:off x="11495481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9" name="Rectangle 1418"/>
            <p:cNvSpPr/>
            <p:nvPr/>
          </p:nvSpPr>
          <p:spPr>
            <a:xfrm>
              <a:off x="11808002" y="571297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0" name="Oval 1419"/>
            <p:cNvSpPr/>
            <p:nvPr/>
          </p:nvSpPr>
          <p:spPr>
            <a:xfrm>
              <a:off x="11876378" y="578176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1" name="Moon 1420"/>
            <p:cNvSpPr/>
            <p:nvPr/>
          </p:nvSpPr>
          <p:spPr>
            <a:xfrm>
              <a:off x="11876378" y="578176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2" name="Rectangle 1421"/>
            <p:cNvSpPr/>
            <p:nvPr/>
          </p:nvSpPr>
          <p:spPr>
            <a:xfrm>
              <a:off x="9522588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3" name="Oval 1422"/>
            <p:cNvSpPr/>
            <p:nvPr/>
          </p:nvSpPr>
          <p:spPr>
            <a:xfrm>
              <a:off x="9590964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4" name="Moon 1423"/>
            <p:cNvSpPr/>
            <p:nvPr/>
          </p:nvSpPr>
          <p:spPr>
            <a:xfrm>
              <a:off x="9590964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5" name="Rectangle 1424"/>
            <p:cNvSpPr/>
            <p:nvPr/>
          </p:nvSpPr>
          <p:spPr>
            <a:xfrm>
              <a:off x="9903491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6" name="Oval 1425"/>
            <p:cNvSpPr/>
            <p:nvPr/>
          </p:nvSpPr>
          <p:spPr>
            <a:xfrm>
              <a:off x="9971867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7" name="Moon 1426"/>
            <p:cNvSpPr/>
            <p:nvPr/>
          </p:nvSpPr>
          <p:spPr>
            <a:xfrm>
              <a:off x="9971867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8" name="Rectangle 1427"/>
            <p:cNvSpPr/>
            <p:nvPr/>
          </p:nvSpPr>
          <p:spPr>
            <a:xfrm>
              <a:off x="10284395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9" name="Oval 1428"/>
            <p:cNvSpPr/>
            <p:nvPr/>
          </p:nvSpPr>
          <p:spPr>
            <a:xfrm>
              <a:off x="10352771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0" name="Moon 1429"/>
            <p:cNvSpPr/>
            <p:nvPr/>
          </p:nvSpPr>
          <p:spPr>
            <a:xfrm>
              <a:off x="10352771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1" name="Rectangle 1430"/>
            <p:cNvSpPr/>
            <p:nvPr/>
          </p:nvSpPr>
          <p:spPr>
            <a:xfrm>
              <a:off x="10665298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2" name="Oval 1431"/>
            <p:cNvSpPr/>
            <p:nvPr/>
          </p:nvSpPr>
          <p:spPr>
            <a:xfrm>
              <a:off x="10733674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3" name="Moon 1432"/>
            <p:cNvSpPr/>
            <p:nvPr/>
          </p:nvSpPr>
          <p:spPr>
            <a:xfrm>
              <a:off x="10733674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4" name="Rectangle 1433"/>
            <p:cNvSpPr/>
            <p:nvPr/>
          </p:nvSpPr>
          <p:spPr>
            <a:xfrm>
              <a:off x="11046202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5" name="Oval 1434"/>
            <p:cNvSpPr/>
            <p:nvPr/>
          </p:nvSpPr>
          <p:spPr>
            <a:xfrm>
              <a:off x="11114578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6" name="Moon 1435"/>
            <p:cNvSpPr/>
            <p:nvPr/>
          </p:nvSpPr>
          <p:spPr>
            <a:xfrm>
              <a:off x="11114578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7" name="Rectangle 1436"/>
            <p:cNvSpPr/>
            <p:nvPr/>
          </p:nvSpPr>
          <p:spPr>
            <a:xfrm>
              <a:off x="11427105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8" name="Oval 1437"/>
            <p:cNvSpPr/>
            <p:nvPr/>
          </p:nvSpPr>
          <p:spPr>
            <a:xfrm>
              <a:off x="11495481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9" name="Moon 1438"/>
            <p:cNvSpPr/>
            <p:nvPr/>
          </p:nvSpPr>
          <p:spPr>
            <a:xfrm>
              <a:off x="11495481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0" name="Rectangle 1439"/>
            <p:cNvSpPr/>
            <p:nvPr/>
          </p:nvSpPr>
          <p:spPr>
            <a:xfrm>
              <a:off x="11808002" y="533210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1" name="Oval 1440"/>
            <p:cNvSpPr/>
            <p:nvPr/>
          </p:nvSpPr>
          <p:spPr>
            <a:xfrm>
              <a:off x="11876378" y="540090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2" name="Moon 1441"/>
            <p:cNvSpPr/>
            <p:nvPr/>
          </p:nvSpPr>
          <p:spPr>
            <a:xfrm>
              <a:off x="11876378" y="540090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3" name="Rectangle 1442"/>
            <p:cNvSpPr/>
            <p:nvPr/>
          </p:nvSpPr>
          <p:spPr>
            <a:xfrm>
              <a:off x="9522588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4" name="Oval 1443"/>
            <p:cNvSpPr/>
            <p:nvPr/>
          </p:nvSpPr>
          <p:spPr>
            <a:xfrm>
              <a:off x="9590964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5" name="Moon 1444"/>
            <p:cNvSpPr/>
            <p:nvPr/>
          </p:nvSpPr>
          <p:spPr>
            <a:xfrm>
              <a:off x="9590964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6" name="Rectangle 1445"/>
            <p:cNvSpPr/>
            <p:nvPr/>
          </p:nvSpPr>
          <p:spPr>
            <a:xfrm>
              <a:off x="9903491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7" name="Oval 1446"/>
            <p:cNvSpPr/>
            <p:nvPr/>
          </p:nvSpPr>
          <p:spPr>
            <a:xfrm>
              <a:off x="9971867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8" name="Moon 1447"/>
            <p:cNvSpPr/>
            <p:nvPr/>
          </p:nvSpPr>
          <p:spPr>
            <a:xfrm>
              <a:off x="9971867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9" name="Rectangle 1448"/>
            <p:cNvSpPr/>
            <p:nvPr/>
          </p:nvSpPr>
          <p:spPr>
            <a:xfrm>
              <a:off x="10284395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0" name="Oval 1449"/>
            <p:cNvSpPr/>
            <p:nvPr/>
          </p:nvSpPr>
          <p:spPr>
            <a:xfrm>
              <a:off x="10352771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1" name="Moon 1450"/>
            <p:cNvSpPr/>
            <p:nvPr/>
          </p:nvSpPr>
          <p:spPr>
            <a:xfrm>
              <a:off x="10352771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2" name="Rectangle 1451"/>
            <p:cNvSpPr/>
            <p:nvPr/>
          </p:nvSpPr>
          <p:spPr>
            <a:xfrm>
              <a:off x="10665298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3" name="Oval 1452"/>
            <p:cNvSpPr/>
            <p:nvPr/>
          </p:nvSpPr>
          <p:spPr>
            <a:xfrm>
              <a:off x="10733674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4" name="Moon 1453"/>
            <p:cNvSpPr/>
            <p:nvPr/>
          </p:nvSpPr>
          <p:spPr>
            <a:xfrm>
              <a:off x="10733674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5" name="Rectangle 1454"/>
            <p:cNvSpPr/>
            <p:nvPr/>
          </p:nvSpPr>
          <p:spPr>
            <a:xfrm>
              <a:off x="11046202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6" name="Oval 1455"/>
            <p:cNvSpPr/>
            <p:nvPr/>
          </p:nvSpPr>
          <p:spPr>
            <a:xfrm>
              <a:off x="11114578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7" name="Moon 1456"/>
            <p:cNvSpPr/>
            <p:nvPr/>
          </p:nvSpPr>
          <p:spPr>
            <a:xfrm>
              <a:off x="11114578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8" name="Rectangle 1457"/>
            <p:cNvSpPr/>
            <p:nvPr/>
          </p:nvSpPr>
          <p:spPr>
            <a:xfrm>
              <a:off x="11427105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9" name="Oval 1458"/>
            <p:cNvSpPr/>
            <p:nvPr/>
          </p:nvSpPr>
          <p:spPr>
            <a:xfrm>
              <a:off x="11495481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0" name="Moon 1459"/>
            <p:cNvSpPr/>
            <p:nvPr/>
          </p:nvSpPr>
          <p:spPr>
            <a:xfrm>
              <a:off x="11495481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1" name="Rectangle 1460"/>
            <p:cNvSpPr/>
            <p:nvPr/>
          </p:nvSpPr>
          <p:spPr>
            <a:xfrm>
              <a:off x="11808002" y="4951242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62" name="Oval 1461"/>
            <p:cNvSpPr/>
            <p:nvPr/>
          </p:nvSpPr>
          <p:spPr>
            <a:xfrm>
              <a:off x="11876378" y="5020039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3" name="Moon 1462"/>
            <p:cNvSpPr/>
            <p:nvPr/>
          </p:nvSpPr>
          <p:spPr>
            <a:xfrm>
              <a:off x="11876378" y="5020039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4" name="Rectangle 1463"/>
            <p:cNvSpPr/>
            <p:nvPr/>
          </p:nvSpPr>
          <p:spPr>
            <a:xfrm>
              <a:off x="9522588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5" name="Oval 1464"/>
            <p:cNvSpPr/>
            <p:nvPr/>
          </p:nvSpPr>
          <p:spPr>
            <a:xfrm>
              <a:off x="9590964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6" name="Moon 1465"/>
            <p:cNvSpPr/>
            <p:nvPr/>
          </p:nvSpPr>
          <p:spPr>
            <a:xfrm>
              <a:off x="9590964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7" name="Rectangle 1466"/>
            <p:cNvSpPr/>
            <p:nvPr/>
          </p:nvSpPr>
          <p:spPr>
            <a:xfrm>
              <a:off x="9903491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8" name="Oval 1467"/>
            <p:cNvSpPr/>
            <p:nvPr/>
          </p:nvSpPr>
          <p:spPr>
            <a:xfrm>
              <a:off x="9971867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9" name="Moon 1468"/>
            <p:cNvSpPr/>
            <p:nvPr/>
          </p:nvSpPr>
          <p:spPr>
            <a:xfrm>
              <a:off x="9971867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0" name="Rectangle 1469"/>
            <p:cNvSpPr/>
            <p:nvPr/>
          </p:nvSpPr>
          <p:spPr>
            <a:xfrm>
              <a:off x="10284395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1" name="Oval 1470"/>
            <p:cNvSpPr/>
            <p:nvPr/>
          </p:nvSpPr>
          <p:spPr>
            <a:xfrm>
              <a:off x="10352771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2" name="Moon 1471"/>
            <p:cNvSpPr/>
            <p:nvPr/>
          </p:nvSpPr>
          <p:spPr>
            <a:xfrm>
              <a:off x="10352771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3" name="Rectangle 1472"/>
            <p:cNvSpPr/>
            <p:nvPr/>
          </p:nvSpPr>
          <p:spPr>
            <a:xfrm>
              <a:off x="10665298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74" name="Oval 1473"/>
            <p:cNvSpPr/>
            <p:nvPr/>
          </p:nvSpPr>
          <p:spPr>
            <a:xfrm>
              <a:off x="10733674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5" name="Moon 1474"/>
            <p:cNvSpPr/>
            <p:nvPr/>
          </p:nvSpPr>
          <p:spPr>
            <a:xfrm>
              <a:off x="10733674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6" name="Rectangle 1475"/>
            <p:cNvSpPr/>
            <p:nvPr/>
          </p:nvSpPr>
          <p:spPr>
            <a:xfrm>
              <a:off x="11046202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77" name="Oval 1476"/>
            <p:cNvSpPr/>
            <p:nvPr/>
          </p:nvSpPr>
          <p:spPr>
            <a:xfrm>
              <a:off x="11114578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8" name="Moon 1477"/>
            <p:cNvSpPr/>
            <p:nvPr/>
          </p:nvSpPr>
          <p:spPr>
            <a:xfrm>
              <a:off x="11114578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9" name="Rectangle 1478"/>
            <p:cNvSpPr/>
            <p:nvPr/>
          </p:nvSpPr>
          <p:spPr>
            <a:xfrm>
              <a:off x="11427105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0" name="Oval 1479"/>
            <p:cNvSpPr/>
            <p:nvPr/>
          </p:nvSpPr>
          <p:spPr>
            <a:xfrm>
              <a:off x="11495481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1" name="Moon 1480"/>
            <p:cNvSpPr/>
            <p:nvPr/>
          </p:nvSpPr>
          <p:spPr>
            <a:xfrm>
              <a:off x="11495481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2" name="Rectangle 1481"/>
            <p:cNvSpPr/>
            <p:nvPr/>
          </p:nvSpPr>
          <p:spPr>
            <a:xfrm>
              <a:off x="11808002" y="4570377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3" name="Oval 1482"/>
            <p:cNvSpPr/>
            <p:nvPr/>
          </p:nvSpPr>
          <p:spPr>
            <a:xfrm>
              <a:off x="11876378" y="4639174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4" name="Moon 1483"/>
            <p:cNvSpPr/>
            <p:nvPr/>
          </p:nvSpPr>
          <p:spPr>
            <a:xfrm>
              <a:off x="11876378" y="4639174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5" name="Rectangle 1484"/>
            <p:cNvSpPr/>
            <p:nvPr/>
          </p:nvSpPr>
          <p:spPr>
            <a:xfrm>
              <a:off x="9522588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6" name="Oval 1485"/>
            <p:cNvSpPr/>
            <p:nvPr/>
          </p:nvSpPr>
          <p:spPr>
            <a:xfrm>
              <a:off x="9590964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7" name="Moon 1486"/>
            <p:cNvSpPr/>
            <p:nvPr/>
          </p:nvSpPr>
          <p:spPr>
            <a:xfrm>
              <a:off x="9590964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8" name="Rectangle 1487"/>
            <p:cNvSpPr/>
            <p:nvPr/>
          </p:nvSpPr>
          <p:spPr>
            <a:xfrm>
              <a:off x="9903491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9" name="Oval 1488"/>
            <p:cNvSpPr/>
            <p:nvPr/>
          </p:nvSpPr>
          <p:spPr>
            <a:xfrm>
              <a:off x="9971867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0" name="Moon 1489"/>
            <p:cNvSpPr/>
            <p:nvPr/>
          </p:nvSpPr>
          <p:spPr>
            <a:xfrm>
              <a:off x="9971867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1" name="Rectangle 1490"/>
            <p:cNvSpPr/>
            <p:nvPr/>
          </p:nvSpPr>
          <p:spPr>
            <a:xfrm>
              <a:off x="10284395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2" name="Oval 1491"/>
            <p:cNvSpPr/>
            <p:nvPr/>
          </p:nvSpPr>
          <p:spPr>
            <a:xfrm>
              <a:off x="10352771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3" name="Moon 1492"/>
            <p:cNvSpPr/>
            <p:nvPr/>
          </p:nvSpPr>
          <p:spPr>
            <a:xfrm>
              <a:off x="10352771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4" name="Rectangle 1493"/>
            <p:cNvSpPr/>
            <p:nvPr/>
          </p:nvSpPr>
          <p:spPr>
            <a:xfrm>
              <a:off x="10665298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5" name="Oval 1494"/>
            <p:cNvSpPr/>
            <p:nvPr/>
          </p:nvSpPr>
          <p:spPr>
            <a:xfrm>
              <a:off x="10733674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6" name="Moon 1495"/>
            <p:cNvSpPr/>
            <p:nvPr/>
          </p:nvSpPr>
          <p:spPr>
            <a:xfrm>
              <a:off x="10733674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7" name="Rectangle 1496"/>
            <p:cNvSpPr/>
            <p:nvPr/>
          </p:nvSpPr>
          <p:spPr>
            <a:xfrm>
              <a:off x="11046202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8" name="Oval 1497"/>
            <p:cNvSpPr/>
            <p:nvPr/>
          </p:nvSpPr>
          <p:spPr>
            <a:xfrm>
              <a:off x="11114578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9" name="Moon 1498"/>
            <p:cNvSpPr/>
            <p:nvPr/>
          </p:nvSpPr>
          <p:spPr>
            <a:xfrm>
              <a:off x="11114578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0" name="Rectangle 1499"/>
            <p:cNvSpPr/>
            <p:nvPr/>
          </p:nvSpPr>
          <p:spPr>
            <a:xfrm>
              <a:off x="11427105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1" name="Oval 1500"/>
            <p:cNvSpPr/>
            <p:nvPr/>
          </p:nvSpPr>
          <p:spPr>
            <a:xfrm>
              <a:off x="11495481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2" name="Moon 1501"/>
            <p:cNvSpPr/>
            <p:nvPr/>
          </p:nvSpPr>
          <p:spPr>
            <a:xfrm>
              <a:off x="11495481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3" name="Rectangle 1502"/>
            <p:cNvSpPr/>
            <p:nvPr/>
          </p:nvSpPr>
          <p:spPr>
            <a:xfrm>
              <a:off x="11808002" y="418951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4" name="Oval 1503"/>
            <p:cNvSpPr/>
            <p:nvPr/>
          </p:nvSpPr>
          <p:spPr>
            <a:xfrm>
              <a:off x="11876378" y="425831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5" name="Moon 1504"/>
            <p:cNvSpPr/>
            <p:nvPr/>
          </p:nvSpPr>
          <p:spPr>
            <a:xfrm>
              <a:off x="11876378" y="425831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6" name="Rectangle 1505"/>
            <p:cNvSpPr/>
            <p:nvPr/>
          </p:nvSpPr>
          <p:spPr>
            <a:xfrm>
              <a:off x="9522588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7" name="Oval 1506"/>
            <p:cNvSpPr/>
            <p:nvPr/>
          </p:nvSpPr>
          <p:spPr>
            <a:xfrm>
              <a:off x="9590964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8" name="Moon 1507"/>
            <p:cNvSpPr/>
            <p:nvPr/>
          </p:nvSpPr>
          <p:spPr>
            <a:xfrm>
              <a:off x="9590964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9" name="Rectangle 1508"/>
            <p:cNvSpPr/>
            <p:nvPr/>
          </p:nvSpPr>
          <p:spPr>
            <a:xfrm>
              <a:off x="9903491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0" name="Oval 1509"/>
            <p:cNvSpPr/>
            <p:nvPr/>
          </p:nvSpPr>
          <p:spPr>
            <a:xfrm>
              <a:off x="9971867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1" name="Moon 1510"/>
            <p:cNvSpPr/>
            <p:nvPr/>
          </p:nvSpPr>
          <p:spPr>
            <a:xfrm>
              <a:off x="9971867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2" name="Rectangle 1511"/>
            <p:cNvSpPr/>
            <p:nvPr/>
          </p:nvSpPr>
          <p:spPr>
            <a:xfrm>
              <a:off x="10284395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3" name="Oval 1512"/>
            <p:cNvSpPr/>
            <p:nvPr/>
          </p:nvSpPr>
          <p:spPr>
            <a:xfrm>
              <a:off x="10352771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4" name="Moon 1513"/>
            <p:cNvSpPr/>
            <p:nvPr/>
          </p:nvSpPr>
          <p:spPr>
            <a:xfrm>
              <a:off x="10352771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5" name="Rectangle 1514"/>
            <p:cNvSpPr/>
            <p:nvPr/>
          </p:nvSpPr>
          <p:spPr>
            <a:xfrm>
              <a:off x="10665298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6" name="Oval 1515"/>
            <p:cNvSpPr/>
            <p:nvPr/>
          </p:nvSpPr>
          <p:spPr>
            <a:xfrm>
              <a:off x="10733674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7" name="Moon 1516"/>
            <p:cNvSpPr/>
            <p:nvPr/>
          </p:nvSpPr>
          <p:spPr>
            <a:xfrm>
              <a:off x="10733674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8" name="Rectangle 1517"/>
            <p:cNvSpPr/>
            <p:nvPr/>
          </p:nvSpPr>
          <p:spPr>
            <a:xfrm>
              <a:off x="11046202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9" name="Oval 1518"/>
            <p:cNvSpPr/>
            <p:nvPr/>
          </p:nvSpPr>
          <p:spPr>
            <a:xfrm>
              <a:off x="11114578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0" name="Moon 1519"/>
            <p:cNvSpPr/>
            <p:nvPr/>
          </p:nvSpPr>
          <p:spPr>
            <a:xfrm>
              <a:off x="11114578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1" name="Rectangle 1520"/>
            <p:cNvSpPr/>
            <p:nvPr/>
          </p:nvSpPr>
          <p:spPr>
            <a:xfrm>
              <a:off x="11427105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2" name="Oval 1521"/>
            <p:cNvSpPr/>
            <p:nvPr/>
          </p:nvSpPr>
          <p:spPr>
            <a:xfrm>
              <a:off x="11495481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3" name="Moon 1522"/>
            <p:cNvSpPr/>
            <p:nvPr/>
          </p:nvSpPr>
          <p:spPr>
            <a:xfrm>
              <a:off x="11495481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4" name="Rectangle 1523"/>
            <p:cNvSpPr/>
            <p:nvPr/>
          </p:nvSpPr>
          <p:spPr>
            <a:xfrm>
              <a:off x="11808002" y="380864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5" name="Oval 1524"/>
            <p:cNvSpPr/>
            <p:nvPr/>
          </p:nvSpPr>
          <p:spPr>
            <a:xfrm>
              <a:off x="11876378" y="387744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6" name="Moon 1525"/>
            <p:cNvSpPr/>
            <p:nvPr/>
          </p:nvSpPr>
          <p:spPr>
            <a:xfrm>
              <a:off x="11876378" y="387744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7" name="Rectangle 1526"/>
            <p:cNvSpPr/>
            <p:nvPr/>
          </p:nvSpPr>
          <p:spPr>
            <a:xfrm>
              <a:off x="9522588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8" name="Oval 1527"/>
            <p:cNvSpPr/>
            <p:nvPr/>
          </p:nvSpPr>
          <p:spPr>
            <a:xfrm>
              <a:off x="9590964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9" name="Moon 1528"/>
            <p:cNvSpPr/>
            <p:nvPr/>
          </p:nvSpPr>
          <p:spPr>
            <a:xfrm>
              <a:off x="9590964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0" name="Rectangle 1529"/>
            <p:cNvSpPr/>
            <p:nvPr/>
          </p:nvSpPr>
          <p:spPr>
            <a:xfrm>
              <a:off x="9903491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1" name="Oval 1530"/>
            <p:cNvSpPr/>
            <p:nvPr/>
          </p:nvSpPr>
          <p:spPr>
            <a:xfrm>
              <a:off x="9971867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2" name="Moon 1531"/>
            <p:cNvSpPr/>
            <p:nvPr/>
          </p:nvSpPr>
          <p:spPr>
            <a:xfrm>
              <a:off x="9971867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3" name="Rectangle 1532"/>
            <p:cNvSpPr/>
            <p:nvPr/>
          </p:nvSpPr>
          <p:spPr>
            <a:xfrm>
              <a:off x="10284395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4" name="Oval 1533"/>
            <p:cNvSpPr/>
            <p:nvPr/>
          </p:nvSpPr>
          <p:spPr>
            <a:xfrm>
              <a:off x="10352771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5" name="Moon 1534"/>
            <p:cNvSpPr/>
            <p:nvPr/>
          </p:nvSpPr>
          <p:spPr>
            <a:xfrm>
              <a:off x="10352771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6" name="Rectangle 1535"/>
            <p:cNvSpPr/>
            <p:nvPr/>
          </p:nvSpPr>
          <p:spPr>
            <a:xfrm>
              <a:off x="10665298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7" name="Oval 1536"/>
            <p:cNvSpPr/>
            <p:nvPr/>
          </p:nvSpPr>
          <p:spPr>
            <a:xfrm>
              <a:off x="10733674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8" name="Moon 1537"/>
            <p:cNvSpPr/>
            <p:nvPr/>
          </p:nvSpPr>
          <p:spPr>
            <a:xfrm>
              <a:off x="10733674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9" name="Rectangle 1538"/>
            <p:cNvSpPr/>
            <p:nvPr/>
          </p:nvSpPr>
          <p:spPr>
            <a:xfrm>
              <a:off x="11046202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0" name="Oval 1539"/>
            <p:cNvSpPr/>
            <p:nvPr/>
          </p:nvSpPr>
          <p:spPr>
            <a:xfrm>
              <a:off x="11114578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1" name="Moon 1540"/>
            <p:cNvSpPr/>
            <p:nvPr/>
          </p:nvSpPr>
          <p:spPr>
            <a:xfrm>
              <a:off x="11114578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2" name="Rectangle 1541"/>
            <p:cNvSpPr/>
            <p:nvPr/>
          </p:nvSpPr>
          <p:spPr>
            <a:xfrm>
              <a:off x="11427105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3" name="Oval 1542"/>
            <p:cNvSpPr/>
            <p:nvPr/>
          </p:nvSpPr>
          <p:spPr>
            <a:xfrm>
              <a:off x="11495481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4" name="Moon 1543"/>
            <p:cNvSpPr/>
            <p:nvPr/>
          </p:nvSpPr>
          <p:spPr>
            <a:xfrm>
              <a:off x="11495481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5" name="Rectangle 1544"/>
            <p:cNvSpPr/>
            <p:nvPr/>
          </p:nvSpPr>
          <p:spPr>
            <a:xfrm>
              <a:off x="11808002" y="342778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6" name="Oval 1545"/>
            <p:cNvSpPr/>
            <p:nvPr/>
          </p:nvSpPr>
          <p:spPr>
            <a:xfrm>
              <a:off x="11876378" y="349658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7" name="Moon 1546"/>
            <p:cNvSpPr/>
            <p:nvPr/>
          </p:nvSpPr>
          <p:spPr>
            <a:xfrm>
              <a:off x="11876378" y="349658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8" name="Rectangle 1547"/>
            <p:cNvSpPr/>
            <p:nvPr/>
          </p:nvSpPr>
          <p:spPr>
            <a:xfrm>
              <a:off x="9522588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9" name="Oval 1548"/>
            <p:cNvSpPr/>
            <p:nvPr/>
          </p:nvSpPr>
          <p:spPr>
            <a:xfrm>
              <a:off x="9590964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0" name="Moon 1549"/>
            <p:cNvSpPr/>
            <p:nvPr/>
          </p:nvSpPr>
          <p:spPr>
            <a:xfrm>
              <a:off x="9590964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1" name="Rectangle 1550"/>
            <p:cNvSpPr/>
            <p:nvPr/>
          </p:nvSpPr>
          <p:spPr>
            <a:xfrm>
              <a:off x="9903491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52" name="Oval 1551"/>
            <p:cNvSpPr/>
            <p:nvPr/>
          </p:nvSpPr>
          <p:spPr>
            <a:xfrm>
              <a:off x="9971867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3" name="Moon 1552"/>
            <p:cNvSpPr/>
            <p:nvPr/>
          </p:nvSpPr>
          <p:spPr>
            <a:xfrm>
              <a:off x="9971867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4" name="Rectangle 1553"/>
            <p:cNvSpPr/>
            <p:nvPr/>
          </p:nvSpPr>
          <p:spPr>
            <a:xfrm>
              <a:off x="10284395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55" name="Oval 1554"/>
            <p:cNvSpPr/>
            <p:nvPr/>
          </p:nvSpPr>
          <p:spPr>
            <a:xfrm>
              <a:off x="10352771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6" name="Moon 1555"/>
            <p:cNvSpPr/>
            <p:nvPr/>
          </p:nvSpPr>
          <p:spPr>
            <a:xfrm>
              <a:off x="10352771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7" name="Rectangle 1556"/>
            <p:cNvSpPr/>
            <p:nvPr/>
          </p:nvSpPr>
          <p:spPr>
            <a:xfrm>
              <a:off x="10665298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8" name="Oval 1557"/>
            <p:cNvSpPr/>
            <p:nvPr/>
          </p:nvSpPr>
          <p:spPr>
            <a:xfrm>
              <a:off x="10733674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9" name="Moon 1558"/>
            <p:cNvSpPr/>
            <p:nvPr/>
          </p:nvSpPr>
          <p:spPr>
            <a:xfrm>
              <a:off x="10733674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0" name="Rectangle 1559"/>
            <p:cNvSpPr/>
            <p:nvPr/>
          </p:nvSpPr>
          <p:spPr>
            <a:xfrm>
              <a:off x="11046202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1" name="Oval 1560"/>
            <p:cNvSpPr/>
            <p:nvPr/>
          </p:nvSpPr>
          <p:spPr>
            <a:xfrm>
              <a:off x="11114578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2" name="Moon 1561"/>
            <p:cNvSpPr/>
            <p:nvPr/>
          </p:nvSpPr>
          <p:spPr>
            <a:xfrm>
              <a:off x="11114578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3" name="Rectangle 1562"/>
            <p:cNvSpPr/>
            <p:nvPr/>
          </p:nvSpPr>
          <p:spPr>
            <a:xfrm>
              <a:off x="11427105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4" name="Oval 1563"/>
            <p:cNvSpPr/>
            <p:nvPr/>
          </p:nvSpPr>
          <p:spPr>
            <a:xfrm>
              <a:off x="11495481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5" name="Moon 1564"/>
            <p:cNvSpPr/>
            <p:nvPr/>
          </p:nvSpPr>
          <p:spPr>
            <a:xfrm>
              <a:off x="11495481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6" name="Rectangle 1565"/>
            <p:cNvSpPr/>
            <p:nvPr/>
          </p:nvSpPr>
          <p:spPr>
            <a:xfrm>
              <a:off x="11808002" y="3046918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7" name="Oval 1566"/>
            <p:cNvSpPr/>
            <p:nvPr/>
          </p:nvSpPr>
          <p:spPr>
            <a:xfrm>
              <a:off x="11876378" y="3115715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8" name="Moon 1567"/>
            <p:cNvSpPr/>
            <p:nvPr/>
          </p:nvSpPr>
          <p:spPr>
            <a:xfrm>
              <a:off x="11876378" y="3115715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9" name="Rectangle 1568"/>
            <p:cNvSpPr/>
            <p:nvPr/>
          </p:nvSpPr>
          <p:spPr>
            <a:xfrm>
              <a:off x="9522588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0" name="Oval 1569"/>
            <p:cNvSpPr/>
            <p:nvPr/>
          </p:nvSpPr>
          <p:spPr>
            <a:xfrm>
              <a:off x="9590964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1" name="Moon 1570"/>
            <p:cNvSpPr/>
            <p:nvPr/>
          </p:nvSpPr>
          <p:spPr>
            <a:xfrm>
              <a:off x="9590964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2" name="Rectangle 1571"/>
            <p:cNvSpPr/>
            <p:nvPr/>
          </p:nvSpPr>
          <p:spPr>
            <a:xfrm>
              <a:off x="9903491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3" name="Oval 1572"/>
            <p:cNvSpPr/>
            <p:nvPr/>
          </p:nvSpPr>
          <p:spPr>
            <a:xfrm>
              <a:off x="9971867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4" name="Moon 1573"/>
            <p:cNvSpPr/>
            <p:nvPr/>
          </p:nvSpPr>
          <p:spPr>
            <a:xfrm>
              <a:off x="9971867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5" name="Rectangle 1574"/>
            <p:cNvSpPr/>
            <p:nvPr/>
          </p:nvSpPr>
          <p:spPr>
            <a:xfrm>
              <a:off x="10284395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6" name="Oval 1575"/>
            <p:cNvSpPr/>
            <p:nvPr/>
          </p:nvSpPr>
          <p:spPr>
            <a:xfrm>
              <a:off x="10352771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7" name="Moon 1576"/>
            <p:cNvSpPr/>
            <p:nvPr/>
          </p:nvSpPr>
          <p:spPr>
            <a:xfrm>
              <a:off x="10352771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8" name="Rectangle 1577"/>
            <p:cNvSpPr/>
            <p:nvPr/>
          </p:nvSpPr>
          <p:spPr>
            <a:xfrm>
              <a:off x="10665298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9" name="Oval 1578"/>
            <p:cNvSpPr/>
            <p:nvPr/>
          </p:nvSpPr>
          <p:spPr>
            <a:xfrm>
              <a:off x="10733674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0" name="Moon 1579"/>
            <p:cNvSpPr/>
            <p:nvPr/>
          </p:nvSpPr>
          <p:spPr>
            <a:xfrm>
              <a:off x="10733674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1" name="Rectangle 1580"/>
            <p:cNvSpPr/>
            <p:nvPr/>
          </p:nvSpPr>
          <p:spPr>
            <a:xfrm>
              <a:off x="11046202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2" name="Oval 1581"/>
            <p:cNvSpPr/>
            <p:nvPr/>
          </p:nvSpPr>
          <p:spPr>
            <a:xfrm>
              <a:off x="11114578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3" name="Moon 1582"/>
            <p:cNvSpPr/>
            <p:nvPr/>
          </p:nvSpPr>
          <p:spPr>
            <a:xfrm>
              <a:off x="11114578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4" name="Rectangle 1583"/>
            <p:cNvSpPr/>
            <p:nvPr/>
          </p:nvSpPr>
          <p:spPr>
            <a:xfrm>
              <a:off x="11427105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5" name="Oval 1584"/>
            <p:cNvSpPr/>
            <p:nvPr/>
          </p:nvSpPr>
          <p:spPr>
            <a:xfrm>
              <a:off x="11495481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6" name="Moon 1585"/>
            <p:cNvSpPr/>
            <p:nvPr/>
          </p:nvSpPr>
          <p:spPr>
            <a:xfrm>
              <a:off x="11495481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7" name="Rectangle 1586"/>
            <p:cNvSpPr/>
            <p:nvPr/>
          </p:nvSpPr>
          <p:spPr>
            <a:xfrm>
              <a:off x="11808002" y="2666053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8" name="Oval 1587"/>
            <p:cNvSpPr/>
            <p:nvPr/>
          </p:nvSpPr>
          <p:spPr>
            <a:xfrm>
              <a:off x="11876378" y="2734850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9" name="Moon 1588"/>
            <p:cNvSpPr/>
            <p:nvPr/>
          </p:nvSpPr>
          <p:spPr>
            <a:xfrm>
              <a:off x="11876378" y="2734850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0" name="Rectangle 1589"/>
            <p:cNvSpPr/>
            <p:nvPr/>
          </p:nvSpPr>
          <p:spPr>
            <a:xfrm>
              <a:off x="9522588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1" name="Oval 1590"/>
            <p:cNvSpPr/>
            <p:nvPr/>
          </p:nvSpPr>
          <p:spPr>
            <a:xfrm>
              <a:off x="9590964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2" name="Moon 1591"/>
            <p:cNvSpPr/>
            <p:nvPr/>
          </p:nvSpPr>
          <p:spPr>
            <a:xfrm>
              <a:off x="9590964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3" name="Rectangle 1592"/>
            <p:cNvSpPr/>
            <p:nvPr/>
          </p:nvSpPr>
          <p:spPr>
            <a:xfrm>
              <a:off x="9903491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4" name="Oval 1593"/>
            <p:cNvSpPr/>
            <p:nvPr/>
          </p:nvSpPr>
          <p:spPr>
            <a:xfrm>
              <a:off x="9971867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5" name="Moon 1594"/>
            <p:cNvSpPr/>
            <p:nvPr/>
          </p:nvSpPr>
          <p:spPr>
            <a:xfrm>
              <a:off x="9971867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6" name="Rectangle 1595"/>
            <p:cNvSpPr/>
            <p:nvPr/>
          </p:nvSpPr>
          <p:spPr>
            <a:xfrm>
              <a:off x="10284395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7" name="Oval 1596"/>
            <p:cNvSpPr/>
            <p:nvPr/>
          </p:nvSpPr>
          <p:spPr>
            <a:xfrm>
              <a:off x="10352771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8" name="Moon 1597"/>
            <p:cNvSpPr/>
            <p:nvPr/>
          </p:nvSpPr>
          <p:spPr>
            <a:xfrm>
              <a:off x="10352771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9" name="Rectangle 1598"/>
            <p:cNvSpPr/>
            <p:nvPr/>
          </p:nvSpPr>
          <p:spPr>
            <a:xfrm>
              <a:off x="10665298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0" name="Oval 1599"/>
            <p:cNvSpPr/>
            <p:nvPr/>
          </p:nvSpPr>
          <p:spPr>
            <a:xfrm>
              <a:off x="10733674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1" name="Moon 1600"/>
            <p:cNvSpPr/>
            <p:nvPr/>
          </p:nvSpPr>
          <p:spPr>
            <a:xfrm>
              <a:off x="10733674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2" name="Rectangle 1601"/>
            <p:cNvSpPr/>
            <p:nvPr/>
          </p:nvSpPr>
          <p:spPr>
            <a:xfrm>
              <a:off x="11046202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3" name="Oval 1602"/>
            <p:cNvSpPr/>
            <p:nvPr/>
          </p:nvSpPr>
          <p:spPr>
            <a:xfrm>
              <a:off x="11114578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4" name="Moon 1603"/>
            <p:cNvSpPr/>
            <p:nvPr/>
          </p:nvSpPr>
          <p:spPr>
            <a:xfrm>
              <a:off x="11114578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5" name="Rectangle 1604"/>
            <p:cNvSpPr/>
            <p:nvPr/>
          </p:nvSpPr>
          <p:spPr>
            <a:xfrm>
              <a:off x="11427105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6" name="Oval 1605"/>
            <p:cNvSpPr/>
            <p:nvPr/>
          </p:nvSpPr>
          <p:spPr>
            <a:xfrm>
              <a:off x="11495481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7" name="Moon 1606"/>
            <p:cNvSpPr/>
            <p:nvPr/>
          </p:nvSpPr>
          <p:spPr>
            <a:xfrm>
              <a:off x="11495481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8" name="Rectangle 1607"/>
            <p:cNvSpPr/>
            <p:nvPr/>
          </p:nvSpPr>
          <p:spPr>
            <a:xfrm>
              <a:off x="11808002" y="228518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9" name="Oval 1608"/>
            <p:cNvSpPr/>
            <p:nvPr/>
          </p:nvSpPr>
          <p:spPr>
            <a:xfrm>
              <a:off x="11876378" y="235398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0" name="Moon 1609"/>
            <p:cNvSpPr/>
            <p:nvPr/>
          </p:nvSpPr>
          <p:spPr>
            <a:xfrm>
              <a:off x="11876378" y="235398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1" name="Rectangle 1610"/>
            <p:cNvSpPr/>
            <p:nvPr/>
          </p:nvSpPr>
          <p:spPr>
            <a:xfrm>
              <a:off x="9522588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2" name="Oval 1611"/>
            <p:cNvSpPr/>
            <p:nvPr/>
          </p:nvSpPr>
          <p:spPr>
            <a:xfrm>
              <a:off x="9590964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3" name="Moon 1612"/>
            <p:cNvSpPr/>
            <p:nvPr/>
          </p:nvSpPr>
          <p:spPr>
            <a:xfrm>
              <a:off x="9590964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4" name="Rectangle 1613"/>
            <p:cNvSpPr/>
            <p:nvPr/>
          </p:nvSpPr>
          <p:spPr>
            <a:xfrm>
              <a:off x="9903491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5" name="Oval 1614"/>
            <p:cNvSpPr/>
            <p:nvPr/>
          </p:nvSpPr>
          <p:spPr>
            <a:xfrm>
              <a:off x="9971867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6" name="Moon 1615"/>
            <p:cNvSpPr/>
            <p:nvPr/>
          </p:nvSpPr>
          <p:spPr>
            <a:xfrm>
              <a:off x="9971867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7" name="Rectangle 1616"/>
            <p:cNvSpPr/>
            <p:nvPr/>
          </p:nvSpPr>
          <p:spPr>
            <a:xfrm>
              <a:off x="10284395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8" name="Oval 1617"/>
            <p:cNvSpPr/>
            <p:nvPr/>
          </p:nvSpPr>
          <p:spPr>
            <a:xfrm>
              <a:off x="10352771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9" name="Moon 1618"/>
            <p:cNvSpPr/>
            <p:nvPr/>
          </p:nvSpPr>
          <p:spPr>
            <a:xfrm>
              <a:off x="10352771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0" name="Rectangle 1619"/>
            <p:cNvSpPr/>
            <p:nvPr/>
          </p:nvSpPr>
          <p:spPr>
            <a:xfrm>
              <a:off x="10665298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1" name="Oval 1620"/>
            <p:cNvSpPr/>
            <p:nvPr/>
          </p:nvSpPr>
          <p:spPr>
            <a:xfrm>
              <a:off x="10733674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2" name="Moon 1621"/>
            <p:cNvSpPr/>
            <p:nvPr/>
          </p:nvSpPr>
          <p:spPr>
            <a:xfrm>
              <a:off x="10733674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3" name="Rectangle 1622"/>
            <p:cNvSpPr/>
            <p:nvPr/>
          </p:nvSpPr>
          <p:spPr>
            <a:xfrm>
              <a:off x="11046202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4" name="Oval 1623"/>
            <p:cNvSpPr/>
            <p:nvPr/>
          </p:nvSpPr>
          <p:spPr>
            <a:xfrm>
              <a:off x="11114578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5" name="Moon 1624"/>
            <p:cNvSpPr/>
            <p:nvPr/>
          </p:nvSpPr>
          <p:spPr>
            <a:xfrm>
              <a:off x="11114578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6" name="Rectangle 1625"/>
            <p:cNvSpPr/>
            <p:nvPr/>
          </p:nvSpPr>
          <p:spPr>
            <a:xfrm>
              <a:off x="11427105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7" name="Oval 1626"/>
            <p:cNvSpPr/>
            <p:nvPr/>
          </p:nvSpPr>
          <p:spPr>
            <a:xfrm>
              <a:off x="11495481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8" name="Moon 1627"/>
            <p:cNvSpPr/>
            <p:nvPr/>
          </p:nvSpPr>
          <p:spPr>
            <a:xfrm>
              <a:off x="11495481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9" name="Rectangle 1628"/>
            <p:cNvSpPr/>
            <p:nvPr/>
          </p:nvSpPr>
          <p:spPr>
            <a:xfrm>
              <a:off x="11808002" y="190432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0" name="Oval 1629"/>
            <p:cNvSpPr/>
            <p:nvPr/>
          </p:nvSpPr>
          <p:spPr>
            <a:xfrm>
              <a:off x="11876378" y="197312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1" name="Moon 1630"/>
            <p:cNvSpPr/>
            <p:nvPr/>
          </p:nvSpPr>
          <p:spPr>
            <a:xfrm>
              <a:off x="11876378" y="197312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2" name="Rectangle 1631"/>
            <p:cNvSpPr/>
            <p:nvPr/>
          </p:nvSpPr>
          <p:spPr>
            <a:xfrm>
              <a:off x="9522588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3" name="Oval 1632"/>
            <p:cNvSpPr/>
            <p:nvPr/>
          </p:nvSpPr>
          <p:spPr>
            <a:xfrm>
              <a:off x="9590964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4" name="Moon 1633"/>
            <p:cNvSpPr/>
            <p:nvPr/>
          </p:nvSpPr>
          <p:spPr>
            <a:xfrm>
              <a:off x="9590964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5" name="Rectangle 1634"/>
            <p:cNvSpPr/>
            <p:nvPr/>
          </p:nvSpPr>
          <p:spPr>
            <a:xfrm>
              <a:off x="9903491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6" name="Oval 1635"/>
            <p:cNvSpPr/>
            <p:nvPr/>
          </p:nvSpPr>
          <p:spPr>
            <a:xfrm>
              <a:off x="9971867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7" name="Moon 1636"/>
            <p:cNvSpPr/>
            <p:nvPr/>
          </p:nvSpPr>
          <p:spPr>
            <a:xfrm>
              <a:off x="9971867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8" name="Rectangle 1637"/>
            <p:cNvSpPr/>
            <p:nvPr/>
          </p:nvSpPr>
          <p:spPr>
            <a:xfrm>
              <a:off x="10284395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39" name="Oval 1638"/>
            <p:cNvSpPr/>
            <p:nvPr/>
          </p:nvSpPr>
          <p:spPr>
            <a:xfrm>
              <a:off x="10352771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0" name="Moon 1639"/>
            <p:cNvSpPr/>
            <p:nvPr/>
          </p:nvSpPr>
          <p:spPr>
            <a:xfrm>
              <a:off x="10352771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1" name="Rectangle 1640"/>
            <p:cNvSpPr/>
            <p:nvPr/>
          </p:nvSpPr>
          <p:spPr>
            <a:xfrm>
              <a:off x="10665298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2" name="Oval 1641"/>
            <p:cNvSpPr/>
            <p:nvPr/>
          </p:nvSpPr>
          <p:spPr>
            <a:xfrm>
              <a:off x="10733674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3" name="Moon 1642"/>
            <p:cNvSpPr/>
            <p:nvPr/>
          </p:nvSpPr>
          <p:spPr>
            <a:xfrm>
              <a:off x="10733674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4" name="Rectangle 1643"/>
            <p:cNvSpPr/>
            <p:nvPr/>
          </p:nvSpPr>
          <p:spPr>
            <a:xfrm>
              <a:off x="11046202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5" name="Oval 1644"/>
            <p:cNvSpPr/>
            <p:nvPr/>
          </p:nvSpPr>
          <p:spPr>
            <a:xfrm>
              <a:off x="11114578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6" name="Moon 1645"/>
            <p:cNvSpPr/>
            <p:nvPr/>
          </p:nvSpPr>
          <p:spPr>
            <a:xfrm>
              <a:off x="11114578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7" name="Rectangle 1646"/>
            <p:cNvSpPr/>
            <p:nvPr/>
          </p:nvSpPr>
          <p:spPr>
            <a:xfrm>
              <a:off x="11427105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8" name="Oval 1647"/>
            <p:cNvSpPr/>
            <p:nvPr/>
          </p:nvSpPr>
          <p:spPr>
            <a:xfrm>
              <a:off x="11495481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9" name="Moon 1648"/>
            <p:cNvSpPr/>
            <p:nvPr/>
          </p:nvSpPr>
          <p:spPr>
            <a:xfrm>
              <a:off x="11495481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0" name="Rectangle 1649"/>
            <p:cNvSpPr/>
            <p:nvPr/>
          </p:nvSpPr>
          <p:spPr>
            <a:xfrm>
              <a:off x="11808002" y="1523459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1" name="Oval 1650"/>
            <p:cNvSpPr/>
            <p:nvPr/>
          </p:nvSpPr>
          <p:spPr>
            <a:xfrm>
              <a:off x="11876378" y="1592256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2" name="Moon 1651"/>
            <p:cNvSpPr/>
            <p:nvPr/>
          </p:nvSpPr>
          <p:spPr>
            <a:xfrm>
              <a:off x="11876378" y="1592256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3" name="Rectangle 1652"/>
            <p:cNvSpPr/>
            <p:nvPr/>
          </p:nvSpPr>
          <p:spPr>
            <a:xfrm>
              <a:off x="9522588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4" name="Oval 1653"/>
            <p:cNvSpPr/>
            <p:nvPr/>
          </p:nvSpPr>
          <p:spPr>
            <a:xfrm>
              <a:off x="9590964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5" name="Moon 1654"/>
            <p:cNvSpPr/>
            <p:nvPr/>
          </p:nvSpPr>
          <p:spPr>
            <a:xfrm>
              <a:off x="9590964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6" name="Rectangle 1655"/>
            <p:cNvSpPr/>
            <p:nvPr/>
          </p:nvSpPr>
          <p:spPr>
            <a:xfrm>
              <a:off x="9903491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7" name="Oval 1656"/>
            <p:cNvSpPr/>
            <p:nvPr/>
          </p:nvSpPr>
          <p:spPr>
            <a:xfrm>
              <a:off x="9971867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8" name="Moon 1657"/>
            <p:cNvSpPr/>
            <p:nvPr/>
          </p:nvSpPr>
          <p:spPr>
            <a:xfrm>
              <a:off x="9971867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9" name="Rectangle 1658"/>
            <p:cNvSpPr/>
            <p:nvPr/>
          </p:nvSpPr>
          <p:spPr>
            <a:xfrm>
              <a:off x="10284395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0" name="Oval 1659"/>
            <p:cNvSpPr/>
            <p:nvPr/>
          </p:nvSpPr>
          <p:spPr>
            <a:xfrm>
              <a:off x="10352771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1" name="Moon 1660"/>
            <p:cNvSpPr/>
            <p:nvPr/>
          </p:nvSpPr>
          <p:spPr>
            <a:xfrm>
              <a:off x="10352771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2" name="Rectangle 1661"/>
            <p:cNvSpPr/>
            <p:nvPr/>
          </p:nvSpPr>
          <p:spPr>
            <a:xfrm>
              <a:off x="10665298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3" name="Oval 1662"/>
            <p:cNvSpPr/>
            <p:nvPr/>
          </p:nvSpPr>
          <p:spPr>
            <a:xfrm>
              <a:off x="10733674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4" name="Moon 1663"/>
            <p:cNvSpPr/>
            <p:nvPr/>
          </p:nvSpPr>
          <p:spPr>
            <a:xfrm>
              <a:off x="10733674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5" name="Rectangle 1664"/>
            <p:cNvSpPr/>
            <p:nvPr/>
          </p:nvSpPr>
          <p:spPr>
            <a:xfrm>
              <a:off x="11046202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6" name="Oval 1665"/>
            <p:cNvSpPr/>
            <p:nvPr/>
          </p:nvSpPr>
          <p:spPr>
            <a:xfrm>
              <a:off x="11114578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7" name="Moon 1666"/>
            <p:cNvSpPr/>
            <p:nvPr/>
          </p:nvSpPr>
          <p:spPr>
            <a:xfrm>
              <a:off x="11114578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8" name="Rectangle 1667"/>
            <p:cNvSpPr/>
            <p:nvPr/>
          </p:nvSpPr>
          <p:spPr>
            <a:xfrm>
              <a:off x="11427105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9" name="Oval 1668"/>
            <p:cNvSpPr/>
            <p:nvPr/>
          </p:nvSpPr>
          <p:spPr>
            <a:xfrm>
              <a:off x="11495481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0" name="Moon 1669"/>
            <p:cNvSpPr/>
            <p:nvPr/>
          </p:nvSpPr>
          <p:spPr>
            <a:xfrm>
              <a:off x="11495481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1" name="Rectangle 1670"/>
            <p:cNvSpPr/>
            <p:nvPr/>
          </p:nvSpPr>
          <p:spPr>
            <a:xfrm>
              <a:off x="11808002" y="1142594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2" name="Oval 1671"/>
            <p:cNvSpPr/>
            <p:nvPr/>
          </p:nvSpPr>
          <p:spPr>
            <a:xfrm>
              <a:off x="11876378" y="1211391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3" name="Moon 1672"/>
            <p:cNvSpPr/>
            <p:nvPr/>
          </p:nvSpPr>
          <p:spPr>
            <a:xfrm>
              <a:off x="11876378" y="1211391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4" name="Rectangle 1673"/>
            <p:cNvSpPr/>
            <p:nvPr/>
          </p:nvSpPr>
          <p:spPr>
            <a:xfrm>
              <a:off x="9522588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5" name="Oval 1674"/>
            <p:cNvSpPr/>
            <p:nvPr/>
          </p:nvSpPr>
          <p:spPr>
            <a:xfrm>
              <a:off x="9590964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6" name="Moon 1675"/>
            <p:cNvSpPr/>
            <p:nvPr/>
          </p:nvSpPr>
          <p:spPr>
            <a:xfrm>
              <a:off x="9590964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7" name="Rectangle 1676"/>
            <p:cNvSpPr/>
            <p:nvPr/>
          </p:nvSpPr>
          <p:spPr>
            <a:xfrm>
              <a:off x="9903491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8" name="Oval 1677"/>
            <p:cNvSpPr/>
            <p:nvPr/>
          </p:nvSpPr>
          <p:spPr>
            <a:xfrm>
              <a:off x="9971867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9" name="Moon 1678"/>
            <p:cNvSpPr/>
            <p:nvPr/>
          </p:nvSpPr>
          <p:spPr>
            <a:xfrm>
              <a:off x="9971867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0" name="Rectangle 1679"/>
            <p:cNvSpPr/>
            <p:nvPr/>
          </p:nvSpPr>
          <p:spPr>
            <a:xfrm>
              <a:off x="10284395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1" name="Oval 1680"/>
            <p:cNvSpPr/>
            <p:nvPr/>
          </p:nvSpPr>
          <p:spPr>
            <a:xfrm>
              <a:off x="10352771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2" name="Moon 1681"/>
            <p:cNvSpPr/>
            <p:nvPr/>
          </p:nvSpPr>
          <p:spPr>
            <a:xfrm>
              <a:off x="10352771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3" name="Rectangle 1682"/>
            <p:cNvSpPr/>
            <p:nvPr/>
          </p:nvSpPr>
          <p:spPr>
            <a:xfrm>
              <a:off x="10665298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4" name="Oval 1683"/>
            <p:cNvSpPr/>
            <p:nvPr/>
          </p:nvSpPr>
          <p:spPr>
            <a:xfrm>
              <a:off x="10733674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5" name="Moon 1684"/>
            <p:cNvSpPr/>
            <p:nvPr/>
          </p:nvSpPr>
          <p:spPr>
            <a:xfrm>
              <a:off x="10733674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6" name="Rectangle 1685"/>
            <p:cNvSpPr/>
            <p:nvPr/>
          </p:nvSpPr>
          <p:spPr>
            <a:xfrm>
              <a:off x="11046202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7" name="Oval 1686"/>
            <p:cNvSpPr/>
            <p:nvPr/>
          </p:nvSpPr>
          <p:spPr>
            <a:xfrm>
              <a:off x="11114578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8" name="Moon 1687"/>
            <p:cNvSpPr/>
            <p:nvPr/>
          </p:nvSpPr>
          <p:spPr>
            <a:xfrm>
              <a:off x="11114578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9" name="Rectangle 1688"/>
            <p:cNvSpPr/>
            <p:nvPr/>
          </p:nvSpPr>
          <p:spPr>
            <a:xfrm>
              <a:off x="11427105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0" name="Oval 1689"/>
            <p:cNvSpPr/>
            <p:nvPr/>
          </p:nvSpPr>
          <p:spPr>
            <a:xfrm>
              <a:off x="11495481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1" name="Moon 1690"/>
            <p:cNvSpPr/>
            <p:nvPr/>
          </p:nvSpPr>
          <p:spPr>
            <a:xfrm>
              <a:off x="11495481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2" name="Rectangle 1691"/>
            <p:cNvSpPr/>
            <p:nvPr/>
          </p:nvSpPr>
          <p:spPr>
            <a:xfrm>
              <a:off x="11808002" y="76173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3" name="Oval 1692"/>
            <p:cNvSpPr/>
            <p:nvPr/>
          </p:nvSpPr>
          <p:spPr>
            <a:xfrm>
              <a:off x="11876378" y="83052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4" name="Moon 1693"/>
            <p:cNvSpPr/>
            <p:nvPr/>
          </p:nvSpPr>
          <p:spPr>
            <a:xfrm>
              <a:off x="11876378" y="83052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5" name="Rectangle 1694"/>
            <p:cNvSpPr/>
            <p:nvPr/>
          </p:nvSpPr>
          <p:spPr>
            <a:xfrm>
              <a:off x="9522588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6" name="Oval 1695"/>
            <p:cNvSpPr/>
            <p:nvPr/>
          </p:nvSpPr>
          <p:spPr>
            <a:xfrm>
              <a:off x="9590964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7" name="Moon 1696"/>
            <p:cNvSpPr/>
            <p:nvPr/>
          </p:nvSpPr>
          <p:spPr>
            <a:xfrm>
              <a:off x="9590964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8" name="Rectangle 1697"/>
            <p:cNvSpPr/>
            <p:nvPr/>
          </p:nvSpPr>
          <p:spPr>
            <a:xfrm>
              <a:off x="9903491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9" name="Oval 1698"/>
            <p:cNvSpPr/>
            <p:nvPr/>
          </p:nvSpPr>
          <p:spPr>
            <a:xfrm>
              <a:off x="9971867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0" name="Moon 1699"/>
            <p:cNvSpPr/>
            <p:nvPr/>
          </p:nvSpPr>
          <p:spPr>
            <a:xfrm>
              <a:off x="9971867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1" name="Rectangle 1700"/>
            <p:cNvSpPr/>
            <p:nvPr/>
          </p:nvSpPr>
          <p:spPr>
            <a:xfrm>
              <a:off x="10284395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2" name="Oval 1701"/>
            <p:cNvSpPr/>
            <p:nvPr/>
          </p:nvSpPr>
          <p:spPr>
            <a:xfrm>
              <a:off x="10352771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3" name="Moon 1702"/>
            <p:cNvSpPr/>
            <p:nvPr/>
          </p:nvSpPr>
          <p:spPr>
            <a:xfrm>
              <a:off x="10352771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4" name="Rectangle 1703"/>
            <p:cNvSpPr/>
            <p:nvPr/>
          </p:nvSpPr>
          <p:spPr>
            <a:xfrm>
              <a:off x="10665298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5" name="Oval 1704"/>
            <p:cNvSpPr/>
            <p:nvPr/>
          </p:nvSpPr>
          <p:spPr>
            <a:xfrm>
              <a:off x="10733674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6" name="Moon 1705"/>
            <p:cNvSpPr/>
            <p:nvPr/>
          </p:nvSpPr>
          <p:spPr>
            <a:xfrm>
              <a:off x="10733674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7" name="Rectangle 1706"/>
            <p:cNvSpPr/>
            <p:nvPr/>
          </p:nvSpPr>
          <p:spPr>
            <a:xfrm>
              <a:off x="11046202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08" name="Oval 1707"/>
            <p:cNvSpPr/>
            <p:nvPr/>
          </p:nvSpPr>
          <p:spPr>
            <a:xfrm>
              <a:off x="11114578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9" name="Moon 1708"/>
            <p:cNvSpPr/>
            <p:nvPr/>
          </p:nvSpPr>
          <p:spPr>
            <a:xfrm>
              <a:off x="11114578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0" name="Rectangle 1709"/>
            <p:cNvSpPr/>
            <p:nvPr/>
          </p:nvSpPr>
          <p:spPr>
            <a:xfrm>
              <a:off x="11427105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1" name="Oval 1710"/>
            <p:cNvSpPr/>
            <p:nvPr/>
          </p:nvSpPr>
          <p:spPr>
            <a:xfrm>
              <a:off x="11495481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2" name="Moon 1711"/>
            <p:cNvSpPr/>
            <p:nvPr/>
          </p:nvSpPr>
          <p:spPr>
            <a:xfrm>
              <a:off x="11495481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3" name="Rectangle 1712"/>
            <p:cNvSpPr/>
            <p:nvPr/>
          </p:nvSpPr>
          <p:spPr>
            <a:xfrm>
              <a:off x="11808002" y="380865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4" name="Oval 1713"/>
            <p:cNvSpPr/>
            <p:nvPr/>
          </p:nvSpPr>
          <p:spPr>
            <a:xfrm>
              <a:off x="11876378" y="449662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5" name="Moon 1714"/>
            <p:cNvSpPr/>
            <p:nvPr/>
          </p:nvSpPr>
          <p:spPr>
            <a:xfrm>
              <a:off x="11876378" y="449662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6" name="Rectangle 1715"/>
            <p:cNvSpPr/>
            <p:nvPr/>
          </p:nvSpPr>
          <p:spPr>
            <a:xfrm>
              <a:off x="9522588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17" name="Oval 1716"/>
            <p:cNvSpPr/>
            <p:nvPr/>
          </p:nvSpPr>
          <p:spPr>
            <a:xfrm>
              <a:off x="9590964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8" name="Moon 1717"/>
            <p:cNvSpPr/>
            <p:nvPr/>
          </p:nvSpPr>
          <p:spPr>
            <a:xfrm>
              <a:off x="9590964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9" name="Rectangle 1718"/>
            <p:cNvSpPr/>
            <p:nvPr/>
          </p:nvSpPr>
          <p:spPr>
            <a:xfrm>
              <a:off x="9903491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20" name="Oval 1719"/>
            <p:cNvSpPr/>
            <p:nvPr/>
          </p:nvSpPr>
          <p:spPr>
            <a:xfrm>
              <a:off x="9971867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1" name="Moon 1720"/>
            <p:cNvSpPr/>
            <p:nvPr/>
          </p:nvSpPr>
          <p:spPr>
            <a:xfrm>
              <a:off x="9971867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2" name="Rectangle 1721"/>
            <p:cNvSpPr/>
            <p:nvPr/>
          </p:nvSpPr>
          <p:spPr>
            <a:xfrm>
              <a:off x="10284395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3" name="Oval 1722"/>
            <p:cNvSpPr/>
            <p:nvPr/>
          </p:nvSpPr>
          <p:spPr>
            <a:xfrm>
              <a:off x="10352771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4" name="Moon 1723"/>
            <p:cNvSpPr/>
            <p:nvPr/>
          </p:nvSpPr>
          <p:spPr>
            <a:xfrm>
              <a:off x="10352771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5" name="Rectangle 1724"/>
            <p:cNvSpPr/>
            <p:nvPr/>
          </p:nvSpPr>
          <p:spPr>
            <a:xfrm>
              <a:off x="10665298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6" name="Oval 1725"/>
            <p:cNvSpPr/>
            <p:nvPr/>
          </p:nvSpPr>
          <p:spPr>
            <a:xfrm>
              <a:off x="10733674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7" name="Moon 1726"/>
            <p:cNvSpPr/>
            <p:nvPr/>
          </p:nvSpPr>
          <p:spPr>
            <a:xfrm>
              <a:off x="10733674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8" name="Rectangle 1727"/>
            <p:cNvSpPr/>
            <p:nvPr/>
          </p:nvSpPr>
          <p:spPr>
            <a:xfrm>
              <a:off x="11046202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29" name="Oval 1728"/>
            <p:cNvSpPr/>
            <p:nvPr/>
          </p:nvSpPr>
          <p:spPr>
            <a:xfrm>
              <a:off x="11114578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0" name="Moon 1729"/>
            <p:cNvSpPr/>
            <p:nvPr/>
          </p:nvSpPr>
          <p:spPr>
            <a:xfrm>
              <a:off x="11114578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1" name="Rectangle 1730"/>
            <p:cNvSpPr/>
            <p:nvPr/>
          </p:nvSpPr>
          <p:spPr>
            <a:xfrm>
              <a:off x="11427105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2" name="Oval 1731"/>
            <p:cNvSpPr/>
            <p:nvPr/>
          </p:nvSpPr>
          <p:spPr>
            <a:xfrm>
              <a:off x="11495481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3" name="Moon 1732"/>
            <p:cNvSpPr/>
            <p:nvPr/>
          </p:nvSpPr>
          <p:spPr>
            <a:xfrm>
              <a:off x="11495481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4" name="Rectangle 1733"/>
            <p:cNvSpPr/>
            <p:nvPr/>
          </p:nvSpPr>
          <p:spPr>
            <a:xfrm>
              <a:off x="11808002" y="0"/>
              <a:ext cx="380950" cy="3833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5" name="Oval 1734"/>
            <p:cNvSpPr/>
            <p:nvPr/>
          </p:nvSpPr>
          <p:spPr>
            <a:xfrm>
              <a:off x="11876378" y="68797"/>
              <a:ext cx="244199" cy="245705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6" name="Moon 1735"/>
            <p:cNvSpPr/>
            <p:nvPr/>
          </p:nvSpPr>
          <p:spPr>
            <a:xfrm>
              <a:off x="11876378" y="68797"/>
              <a:ext cx="122099" cy="245705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11604686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56252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5087888" cy="6858000"/>
          </a:xfrm>
          <a:prstGeom prst="rect">
            <a:avLst/>
          </a:prstGeom>
          <a:solidFill>
            <a:srgbClr val="1E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5868144" y="821049"/>
            <a:ext cx="57724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solidFill>
                  <a:srgbClr val="909DB3"/>
                </a:solidFill>
                <a:latin typeface="Calibri Light" panose="020F0302020204030204" pitchFamily="34" charset="0"/>
              </a:rPr>
              <a:t>Free creative PowerPoint and Impress templates, charts, diagrams and maps for your outstanding presentations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6747" y="2952726"/>
            <a:ext cx="475488" cy="3067687"/>
            <a:chOff x="4820005" y="2954735"/>
            <a:chExt cx="475488" cy="3067687"/>
          </a:xfrm>
        </p:grpSpPr>
        <p:pic>
          <p:nvPicPr>
            <p:cNvPr id="7" name="Picture 6">
              <a:hlinkClick r:id="rId3"/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3602785"/>
              <a:ext cx="470610" cy="47061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2954735"/>
              <a:ext cx="470610" cy="470610"/>
            </a:xfrm>
            <a:prstGeom prst="rect">
              <a:avLst/>
            </a:prstGeom>
          </p:spPr>
        </p:pic>
        <p:pic>
          <p:nvPicPr>
            <p:cNvPr id="9" name="Picture 8">
              <a:hlinkClick r:id="rId6"/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5551812"/>
              <a:ext cx="470610" cy="470610"/>
            </a:xfrm>
            <a:prstGeom prst="rect">
              <a:avLst/>
            </a:prstGeom>
          </p:spPr>
        </p:pic>
        <p:pic>
          <p:nvPicPr>
            <p:cNvPr id="10" name="Picture 9">
              <a:hlinkClick r:id="rId8"/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903763"/>
              <a:ext cx="470610" cy="470610"/>
            </a:xfrm>
            <a:prstGeom prst="rect">
              <a:avLst/>
            </a:prstGeom>
          </p:spPr>
        </p:pic>
        <p:pic>
          <p:nvPicPr>
            <p:cNvPr id="11" name="Picture 10">
              <a:hlinkClick r:id="rId10"/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250835"/>
              <a:ext cx="475488" cy="475488"/>
            </a:xfrm>
            <a:prstGeom prst="rect">
              <a:avLst/>
            </a:prstGeom>
          </p:spPr>
        </p:pic>
      </p:grpSp>
      <p:pic>
        <p:nvPicPr>
          <p:cNvPr id="12" name="Picture 11">
            <a:hlinkClick r:id="rId12"/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898038"/>
            <a:ext cx="2493480" cy="26215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907580" y="3034142"/>
            <a:ext cx="172040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showeet@ymail.com</a:t>
            </a: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8884" y="102904"/>
            <a:ext cx="2914141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6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7C5-B821-4FE9-A59A-A60D9EB59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9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92;&#1080;&#1083;&#1086;&#1089;&#1086;&#1092;&#1080;&#1103;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s://ru.wikipedia.org/wiki/&#1048;&#1085;&#1092;&#1086;&#1088;&#1084;&#1072;&#1094;&#1080;&#1086;&#1085;&#1085;&#1099;&#1077;_&#1090;&#1077;&#1093;&#1085;&#1086;&#1083;&#1086;&#1075;&#1080;&#1080;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76" y="2132856"/>
            <a:ext cx="9100265" cy="2025179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    Философский </a:t>
            </a:r>
            <a:r>
              <a:rPr lang="ru-RU" dirty="0"/>
              <a:t>взгляд на развитие </a:t>
            </a:r>
            <a:r>
              <a:rPr lang="ru-RU" dirty="0" smtClean="0"/>
              <a:t>информационных технологий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1823" y="4797152"/>
            <a:ext cx="7579651" cy="41883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1800" dirty="0" smtClean="0">
                <a:solidFill>
                  <a:srgbClr val="C00000"/>
                </a:solidFill>
              </a:rPr>
              <a:t>«Знание </a:t>
            </a:r>
            <a:r>
              <a:rPr lang="ru-RU" sz="1800" dirty="0">
                <a:solidFill>
                  <a:srgbClr val="C00000"/>
                </a:solidFill>
              </a:rPr>
              <a:t>некоторых принципов легко возмещает незнание </a:t>
            </a:r>
            <a:r>
              <a:rPr lang="ru-RU" sz="1800" dirty="0" smtClean="0">
                <a:solidFill>
                  <a:srgbClr val="C00000"/>
                </a:solidFill>
              </a:rPr>
              <a:t>некоторых фактов»</a:t>
            </a:r>
            <a:r>
              <a:rPr lang="ru-RU" dirty="0" smtClean="0"/>
              <a:t>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704512" y="5179761"/>
            <a:ext cx="1329863" cy="29698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</a:rPr>
              <a:t>Клод-Адриан</a:t>
            </a:r>
            <a:r>
              <a:rPr lang="ru-RU" sz="2600" dirty="0" smtClean="0"/>
              <a:t> </a:t>
            </a: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</a:rPr>
              <a:t>Гельвеций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307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solidFill>
            <a:schemeClr val="accent4">
              <a:lumMod val="75000"/>
            </a:schemeClr>
          </a:solidFill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0" y="1412776"/>
            <a:ext cx="10985358" cy="108012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Происходит своеобразное разделение общества на тех, кто имеет возможность активно пользоваться компьютером, Интернетом и другими ресурсами и тех, кто не обладает ни техникой, ни соответствующими навыками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7019" y="2506361"/>
            <a:ext cx="11008395" cy="109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Еще одной значимой проблемой является правовое регулирование в информационном пространстве и, прежде всего, в Интернете.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19110" y="3590496"/>
            <a:ext cx="10844209" cy="1185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Влияние информатизации на формирование личности становится все более актуально темой различных исследований. Проблемы, связанные с этим, можно подразделить на психологические, социальные, этические, ценностные и другие</a:t>
            </a:r>
            <a:endParaRPr lang="ru-RU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5738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4000" dirty="0" smtClean="0"/>
              <a:t>Проблемы </a:t>
            </a:r>
            <a:r>
              <a:rPr lang="ru-RU" sz="4000" dirty="0"/>
              <a:t>информационного общества</a:t>
            </a:r>
          </a:p>
        </p:txBody>
      </p:sp>
      <p:grpSp>
        <p:nvGrpSpPr>
          <p:cNvPr id="9" name="Group 19"/>
          <p:cNvGrpSpPr/>
          <p:nvPr/>
        </p:nvGrpSpPr>
        <p:grpSpPr>
          <a:xfrm>
            <a:off x="279292" y="6165304"/>
            <a:ext cx="449128" cy="432047"/>
            <a:chOff x="885048" y="842136"/>
            <a:chExt cx="713232" cy="713232"/>
          </a:xfrm>
          <a:solidFill>
            <a:schemeClr val="accent4">
              <a:lumMod val="75000"/>
            </a:schemeClr>
          </a:solidFill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  <a:solidFill>
            <a:schemeClr val="accent4">
              <a:lumMod val="75000"/>
            </a:schemeClr>
          </a:solidFill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291833" y="5661248"/>
            <a:ext cx="449128" cy="432047"/>
            <a:chOff x="885048" y="842136"/>
            <a:chExt cx="713232" cy="713232"/>
          </a:xfrm>
          <a:solidFill>
            <a:schemeClr val="accent4">
              <a:lumMod val="75000"/>
            </a:schemeClr>
          </a:solidFill>
        </p:grpSpPr>
        <p:sp>
          <p:nvSpPr>
            <p:cNvPr id="3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19"/>
          <p:cNvGrpSpPr/>
          <p:nvPr/>
        </p:nvGrpSpPr>
        <p:grpSpPr>
          <a:xfrm>
            <a:off x="306085" y="5157192"/>
            <a:ext cx="449128" cy="432047"/>
            <a:chOff x="885048" y="842136"/>
            <a:chExt cx="713232" cy="713232"/>
          </a:xfrm>
          <a:solidFill>
            <a:schemeClr val="accent4">
              <a:lumMod val="75000"/>
            </a:schemeClr>
          </a:solidFill>
        </p:grpSpPr>
        <p:sp>
          <p:nvSpPr>
            <p:cNvPr id="34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306085" y="4653136"/>
            <a:ext cx="449128" cy="432047"/>
            <a:chOff x="885048" y="842136"/>
            <a:chExt cx="713232" cy="713232"/>
          </a:xfrm>
          <a:solidFill>
            <a:schemeClr val="accent4">
              <a:lumMod val="75000"/>
            </a:schemeClr>
          </a:solidFill>
        </p:grpSpPr>
        <p:sp>
          <p:nvSpPr>
            <p:cNvPr id="38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19"/>
          <p:cNvGrpSpPr/>
          <p:nvPr/>
        </p:nvGrpSpPr>
        <p:grpSpPr>
          <a:xfrm>
            <a:off x="314534" y="4182314"/>
            <a:ext cx="449128" cy="432047"/>
            <a:chOff x="885048" y="842136"/>
            <a:chExt cx="713232" cy="713232"/>
          </a:xfrm>
          <a:solidFill>
            <a:schemeClr val="accent4">
              <a:lumMod val="75000"/>
            </a:schemeClr>
          </a:solidFill>
        </p:grpSpPr>
        <p:sp>
          <p:nvSpPr>
            <p:cNvPr id="42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34991" y="4911527"/>
            <a:ext cx="10754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Появляется новый тип войны – информационная война. Эта война ведется не обычным оружием, и в ней даже может не быть человеческих жертв. Однако в противостоянии государств эта война может быть куда более эффективна</a:t>
            </a:r>
            <a:endParaRPr lang="ru-RU" dirty="0"/>
          </a:p>
        </p:txBody>
      </p:sp>
      <p:grpSp>
        <p:nvGrpSpPr>
          <p:cNvPr id="45" name="Group 19"/>
          <p:cNvGrpSpPr/>
          <p:nvPr/>
        </p:nvGrpSpPr>
        <p:grpSpPr>
          <a:xfrm>
            <a:off x="314534" y="3719482"/>
            <a:ext cx="449128" cy="432047"/>
            <a:chOff x="885048" y="842136"/>
            <a:chExt cx="713232" cy="713232"/>
          </a:xfrm>
          <a:solidFill>
            <a:schemeClr val="accent4">
              <a:lumMod val="75000"/>
            </a:schemeClr>
          </a:solidFill>
        </p:grpSpPr>
        <p:sp>
          <p:nvSpPr>
            <p:cNvPr id="46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8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19"/>
          <p:cNvGrpSpPr/>
          <p:nvPr/>
        </p:nvGrpSpPr>
        <p:grpSpPr>
          <a:xfrm>
            <a:off x="306085" y="3224651"/>
            <a:ext cx="449128" cy="432047"/>
            <a:chOff x="885048" y="842136"/>
            <a:chExt cx="713232" cy="713232"/>
          </a:xfrm>
          <a:solidFill>
            <a:schemeClr val="accent4">
              <a:lumMod val="75000"/>
            </a:schemeClr>
          </a:solidFill>
        </p:grpSpPr>
        <p:sp>
          <p:nvSpPr>
            <p:cNvPr id="5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5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254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solidFill>
            <a:schemeClr val="accent1"/>
          </a:solidFill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0" y="1412776"/>
            <a:ext cx="10985358" cy="10801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Происходит становление «новой экономики», которое характеризуется значительным увеличением производительности труда инноваций. Все большее значение для успешного экономического развития приобретает «электронная готовность» государства к участию в глобальных информационных сетях. При этом страны, соответствующий показатель которых является относительно низким, оказываются в заведомо проигрышной ситуации.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7019" y="2506361"/>
            <a:ext cx="11008395" cy="1097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В последние годы многие страны, а также международные организации в качестве приоритетной задачи выделили реализацию концепций и программ по переходу к информационному обществу. При этом преследуются как государственные интересы (лидерство в мировом сообществе), так и повышение качества жизни </a:t>
            </a:r>
            <a:r>
              <a:rPr lang="ru-RU" dirty="0" smtClean="0"/>
              <a:t>людей. </a:t>
            </a:r>
          </a:p>
          <a:p>
            <a:pPr algn="just"/>
            <a:r>
              <a:rPr lang="ru-RU" dirty="0"/>
              <a:t>Среди имеющихся международных документов можно особенно выделить "</a:t>
            </a:r>
            <a:r>
              <a:rPr lang="ru-RU" dirty="0" err="1"/>
              <a:t>Окинавскую</a:t>
            </a:r>
            <a:r>
              <a:rPr lang="ru-RU" dirty="0"/>
              <a:t> Хартию Глобального информационного общества", которой определяются основные цели и перспективы развития глобального информационного общества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19110" y="3719482"/>
            <a:ext cx="10844209" cy="1278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Условно выделяют две основные модели развития информационного общества: западную и восточную.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ru-RU" dirty="0" smtClean="0"/>
              <a:t>Основной </a:t>
            </a:r>
            <a:r>
              <a:rPr lang="ru-RU" dirty="0"/>
              <a:t>чертой политики европейских стран служит поиск определенного баланса между полным контролем со стороны государства и законами рынка, другими словами, сочетание правительственных и рыночных сил с учетом того, что роль каждой из них может меняться в зависимости от сложившейся ситуации. При этом в целом в Европе превалирует мнение, что в первую очередь необходимо развивать сферу услуг.</a:t>
            </a:r>
            <a:endParaRPr lang="ru-RU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5738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4000" dirty="0"/>
              <a:t>Перспективы развития информационного общества</a:t>
            </a:r>
          </a:p>
        </p:txBody>
      </p:sp>
      <p:grpSp>
        <p:nvGrpSpPr>
          <p:cNvPr id="9" name="Group 19"/>
          <p:cNvGrpSpPr/>
          <p:nvPr/>
        </p:nvGrpSpPr>
        <p:grpSpPr>
          <a:xfrm>
            <a:off x="277581" y="6163416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  <a:solidFill>
            <a:schemeClr val="accent1"/>
          </a:solidFill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291833" y="5661248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3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19"/>
          <p:cNvGrpSpPr/>
          <p:nvPr/>
        </p:nvGrpSpPr>
        <p:grpSpPr>
          <a:xfrm>
            <a:off x="306085" y="5157192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34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306085" y="4653136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38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19"/>
          <p:cNvGrpSpPr/>
          <p:nvPr/>
        </p:nvGrpSpPr>
        <p:grpSpPr>
          <a:xfrm>
            <a:off x="314534" y="4182314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42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34991" y="5074611"/>
            <a:ext cx="10754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 основе восточной (Япония, Китай и др. страны) модели развития информационного общества лежат сотрудничество государства и рынка, попытка установить связь между культурными ценностями и происходящими социальными изменениями. Философские постулаты сосуществования и </a:t>
            </a:r>
            <a:r>
              <a:rPr lang="ru-RU" dirty="0" err="1"/>
              <a:t>сопроцветания</a:t>
            </a:r>
            <a:r>
              <a:rPr lang="ru-RU" dirty="0"/>
              <a:t>, а также содействие государства в реализации этих принципов на уровне отдельной организации является, по мнению азиатских политиков, залогом успеха</a:t>
            </a:r>
            <a:endParaRPr lang="ru-RU" dirty="0"/>
          </a:p>
        </p:txBody>
      </p:sp>
      <p:grpSp>
        <p:nvGrpSpPr>
          <p:cNvPr id="45" name="Group 19"/>
          <p:cNvGrpSpPr/>
          <p:nvPr/>
        </p:nvGrpSpPr>
        <p:grpSpPr>
          <a:xfrm>
            <a:off x="314534" y="3719482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46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8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19"/>
          <p:cNvGrpSpPr/>
          <p:nvPr/>
        </p:nvGrpSpPr>
        <p:grpSpPr>
          <a:xfrm>
            <a:off x="306085" y="3224651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5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5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19"/>
          <p:cNvGrpSpPr/>
          <p:nvPr/>
        </p:nvGrpSpPr>
        <p:grpSpPr>
          <a:xfrm>
            <a:off x="314534" y="2713148"/>
            <a:ext cx="449128" cy="432047"/>
            <a:chOff x="885048" y="842136"/>
            <a:chExt cx="713232" cy="713232"/>
          </a:xfrm>
          <a:solidFill>
            <a:schemeClr val="accent1"/>
          </a:solidFill>
        </p:grpSpPr>
        <p:sp>
          <p:nvSpPr>
            <p:cNvPr id="54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56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49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22A35"/>
                </a:solidFill>
              </a:rPr>
              <a:t>T</a:t>
            </a:r>
            <a:r>
              <a:rPr lang="en-US" dirty="0" smtClean="0"/>
              <a:t>hank        </a:t>
            </a:r>
            <a:r>
              <a:rPr lang="en-US" dirty="0" smtClean="0">
                <a:solidFill>
                  <a:srgbClr val="222A35"/>
                </a:solidFill>
              </a:rPr>
              <a:t>Y</a:t>
            </a:r>
            <a:r>
              <a:rPr lang="en-US" dirty="0" smtClean="0"/>
              <a:t>ou!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ru-RU" dirty="0" smtClean="0"/>
              <a:t>Надеюсь, что Вы узнали что-то полезное для себя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2711624" y="2137172"/>
            <a:ext cx="1291827" cy="1291827"/>
            <a:chOff x="1382807" y="174388"/>
            <a:chExt cx="3025589" cy="3025588"/>
          </a:xfrm>
        </p:grpSpPr>
        <p:sp>
          <p:nvSpPr>
            <p:cNvPr id="8" name="Rectangle 7"/>
            <p:cNvSpPr/>
            <p:nvPr/>
          </p:nvSpPr>
          <p:spPr>
            <a:xfrm>
              <a:off x="1382807" y="174388"/>
              <a:ext cx="3025588" cy="3025588"/>
            </a:xfrm>
            <a:prstGeom prst="rect">
              <a:avLst/>
            </a:prstGeom>
            <a:solidFill>
              <a:srgbClr val="16A08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2163311" y="784634"/>
              <a:ext cx="1468794" cy="1928720"/>
            </a:xfrm>
            <a:custGeom>
              <a:avLst/>
              <a:gdLst/>
              <a:ahLst/>
              <a:cxnLst/>
              <a:rect l="l" t="t" r="r" b="b"/>
              <a:pathLst>
                <a:path w="1468794" h="1928720">
                  <a:moveTo>
                    <a:pt x="57861" y="0"/>
                  </a:moveTo>
                  <a:lnTo>
                    <a:pt x="1410932" y="0"/>
                  </a:lnTo>
                  <a:cubicBezTo>
                    <a:pt x="1419834" y="0"/>
                    <a:pt x="1427994" y="2720"/>
                    <a:pt x="1435412" y="8160"/>
                  </a:cubicBezTo>
                  <a:cubicBezTo>
                    <a:pt x="1442830" y="13600"/>
                    <a:pt x="1449012" y="22501"/>
                    <a:pt x="1453957" y="34865"/>
                  </a:cubicBezTo>
                  <a:cubicBezTo>
                    <a:pt x="1458903" y="47229"/>
                    <a:pt x="1462612" y="63796"/>
                    <a:pt x="1465085" y="84567"/>
                  </a:cubicBezTo>
                  <a:cubicBezTo>
                    <a:pt x="1467558" y="105338"/>
                    <a:pt x="1468794" y="130559"/>
                    <a:pt x="1468794" y="160232"/>
                  </a:cubicBezTo>
                  <a:cubicBezTo>
                    <a:pt x="1468794" y="188915"/>
                    <a:pt x="1467558" y="213395"/>
                    <a:pt x="1465085" y="233672"/>
                  </a:cubicBezTo>
                  <a:cubicBezTo>
                    <a:pt x="1462612" y="253948"/>
                    <a:pt x="1458903" y="270268"/>
                    <a:pt x="1453957" y="282631"/>
                  </a:cubicBezTo>
                  <a:cubicBezTo>
                    <a:pt x="1449012" y="294995"/>
                    <a:pt x="1442830" y="304144"/>
                    <a:pt x="1435412" y="310079"/>
                  </a:cubicBezTo>
                  <a:cubicBezTo>
                    <a:pt x="1427994" y="316013"/>
                    <a:pt x="1419834" y="318980"/>
                    <a:pt x="1410932" y="318980"/>
                  </a:cubicBezTo>
                  <a:lnTo>
                    <a:pt x="930236" y="318980"/>
                  </a:lnTo>
                  <a:lnTo>
                    <a:pt x="930236" y="1866407"/>
                  </a:lnTo>
                  <a:cubicBezTo>
                    <a:pt x="930236" y="1876298"/>
                    <a:pt x="927021" y="1885200"/>
                    <a:pt x="920592" y="1893112"/>
                  </a:cubicBezTo>
                  <a:cubicBezTo>
                    <a:pt x="914163" y="1901025"/>
                    <a:pt x="903531" y="1907454"/>
                    <a:pt x="888694" y="1912400"/>
                  </a:cubicBezTo>
                  <a:cubicBezTo>
                    <a:pt x="873858" y="1917345"/>
                    <a:pt x="853829" y="1921301"/>
                    <a:pt x="828607" y="1924269"/>
                  </a:cubicBezTo>
                  <a:cubicBezTo>
                    <a:pt x="803386" y="1927236"/>
                    <a:pt x="771982" y="1928720"/>
                    <a:pt x="734397" y="1928720"/>
                  </a:cubicBezTo>
                  <a:cubicBezTo>
                    <a:pt x="696811" y="1928720"/>
                    <a:pt x="665408" y="1927236"/>
                    <a:pt x="640186" y="1924269"/>
                  </a:cubicBezTo>
                  <a:cubicBezTo>
                    <a:pt x="614964" y="1921301"/>
                    <a:pt x="594935" y="1917345"/>
                    <a:pt x="580099" y="1912400"/>
                  </a:cubicBezTo>
                  <a:cubicBezTo>
                    <a:pt x="565263" y="1907454"/>
                    <a:pt x="554630" y="1901025"/>
                    <a:pt x="548201" y="1893112"/>
                  </a:cubicBezTo>
                  <a:cubicBezTo>
                    <a:pt x="541772" y="1885200"/>
                    <a:pt x="538558" y="1876298"/>
                    <a:pt x="538558" y="1866407"/>
                  </a:cubicBezTo>
                  <a:lnTo>
                    <a:pt x="538558" y="318980"/>
                  </a:lnTo>
                  <a:lnTo>
                    <a:pt x="57861" y="318980"/>
                  </a:lnTo>
                  <a:cubicBezTo>
                    <a:pt x="47970" y="318980"/>
                    <a:pt x="39563" y="316013"/>
                    <a:pt x="32640" y="310079"/>
                  </a:cubicBezTo>
                  <a:cubicBezTo>
                    <a:pt x="25716" y="304144"/>
                    <a:pt x="19781" y="294995"/>
                    <a:pt x="14836" y="282631"/>
                  </a:cubicBezTo>
                  <a:cubicBezTo>
                    <a:pt x="9891" y="270268"/>
                    <a:pt x="6181" y="253948"/>
                    <a:pt x="3709" y="233672"/>
                  </a:cubicBezTo>
                  <a:cubicBezTo>
                    <a:pt x="1236" y="213395"/>
                    <a:pt x="0" y="188915"/>
                    <a:pt x="0" y="160232"/>
                  </a:cubicBezTo>
                  <a:cubicBezTo>
                    <a:pt x="0" y="130559"/>
                    <a:pt x="1236" y="105338"/>
                    <a:pt x="3709" y="84567"/>
                  </a:cubicBezTo>
                  <a:cubicBezTo>
                    <a:pt x="6181" y="63796"/>
                    <a:pt x="9891" y="47229"/>
                    <a:pt x="14836" y="34865"/>
                  </a:cubicBezTo>
                  <a:cubicBezTo>
                    <a:pt x="19781" y="22501"/>
                    <a:pt x="25716" y="13600"/>
                    <a:pt x="32640" y="8160"/>
                  </a:cubicBezTo>
                  <a:cubicBezTo>
                    <a:pt x="39563" y="2720"/>
                    <a:pt x="47970" y="0"/>
                    <a:pt x="57861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en-US" kern="0" dirty="0" smtClean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98867" y="802692"/>
              <a:ext cx="2209529" cy="2397284"/>
            </a:xfrm>
            <a:custGeom>
              <a:avLst/>
              <a:gdLst>
                <a:gd name="connsiteX0" fmla="*/ 0 w 2209529"/>
                <a:gd name="connsiteY0" fmla="*/ 293050 h 2397284"/>
                <a:gd name="connsiteX1" fmla="*/ 22306 w 2209529"/>
                <a:gd name="connsiteY1" fmla="*/ 300922 h 2397284"/>
                <a:gd name="connsiteX2" fmla="*/ 503003 w 2209529"/>
                <a:gd name="connsiteY2" fmla="*/ 300922 h 2397284"/>
                <a:gd name="connsiteX3" fmla="*/ 503003 w 2209529"/>
                <a:gd name="connsiteY3" fmla="*/ 729388 h 2397284"/>
                <a:gd name="connsiteX4" fmla="*/ 1406731 w 2209529"/>
                <a:gd name="connsiteY4" fmla="*/ 0 h 2397284"/>
                <a:gd name="connsiteX5" fmla="*/ 2209529 w 2209529"/>
                <a:gd name="connsiteY5" fmla="*/ 696401 h 2397284"/>
                <a:gd name="connsiteX6" fmla="*/ 2209529 w 2209529"/>
                <a:gd name="connsiteY6" fmla="*/ 2397284 h 2397284"/>
                <a:gd name="connsiteX7" fmla="*/ 1115822 w 2209529"/>
                <a:gd name="connsiteY7" fmla="*/ 2397284 h 2397284"/>
                <a:gd name="connsiteX8" fmla="*/ 516470 w 2209529"/>
                <a:gd name="connsiteY8" fmla="*/ 1877366 h 2397284"/>
                <a:gd name="connsiteX9" fmla="*/ 544544 w 2209529"/>
                <a:gd name="connsiteY9" fmla="*/ 1894342 h 2397284"/>
                <a:gd name="connsiteX10" fmla="*/ 604631 w 2209529"/>
                <a:gd name="connsiteY10" fmla="*/ 1906211 h 2397284"/>
                <a:gd name="connsiteX11" fmla="*/ 698842 w 2209529"/>
                <a:gd name="connsiteY11" fmla="*/ 1910662 h 2397284"/>
                <a:gd name="connsiteX12" fmla="*/ 793052 w 2209529"/>
                <a:gd name="connsiteY12" fmla="*/ 1906211 h 2397284"/>
                <a:gd name="connsiteX13" fmla="*/ 853139 w 2209529"/>
                <a:gd name="connsiteY13" fmla="*/ 1894342 h 2397284"/>
                <a:gd name="connsiteX14" fmla="*/ 885037 w 2209529"/>
                <a:gd name="connsiteY14" fmla="*/ 1875054 h 2397284"/>
                <a:gd name="connsiteX15" fmla="*/ 894681 w 2209529"/>
                <a:gd name="connsiteY15" fmla="*/ 1848349 h 2397284"/>
                <a:gd name="connsiteX16" fmla="*/ 894681 w 2209529"/>
                <a:gd name="connsiteY16" fmla="*/ 300922 h 2397284"/>
                <a:gd name="connsiteX17" fmla="*/ 1375377 w 2209529"/>
                <a:gd name="connsiteY17" fmla="*/ 300922 h 2397284"/>
                <a:gd name="connsiteX18" fmla="*/ 1399857 w 2209529"/>
                <a:gd name="connsiteY18" fmla="*/ 292021 h 2397284"/>
                <a:gd name="connsiteX19" fmla="*/ 1418402 w 2209529"/>
                <a:gd name="connsiteY19" fmla="*/ 264573 h 2397284"/>
                <a:gd name="connsiteX20" fmla="*/ 1429530 w 2209529"/>
                <a:gd name="connsiteY20" fmla="*/ 215614 h 2397284"/>
                <a:gd name="connsiteX21" fmla="*/ 1433239 w 2209529"/>
                <a:gd name="connsiteY21" fmla="*/ 142174 h 2397284"/>
                <a:gd name="connsiteX22" fmla="*/ 1429530 w 2209529"/>
                <a:gd name="connsiteY22" fmla="*/ 66509 h 2397284"/>
                <a:gd name="connsiteX23" fmla="*/ 1418402 w 2209529"/>
                <a:gd name="connsiteY23" fmla="*/ 16807 h 2397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209529" h="2397284">
                  <a:moveTo>
                    <a:pt x="0" y="293050"/>
                  </a:moveTo>
                  <a:lnTo>
                    <a:pt x="22306" y="300922"/>
                  </a:lnTo>
                  <a:lnTo>
                    <a:pt x="503003" y="300922"/>
                  </a:lnTo>
                  <a:lnTo>
                    <a:pt x="503003" y="729388"/>
                  </a:lnTo>
                  <a:close/>
                  <a:moveTo>
                    <a:pt x="1406731" y="0"/>
                  </a:moveTo>
                  <a:lnTo>
                    <a:pt x="2209529" y="696401"/>
                  </a:lnTo>
                  <a:lnTo>
                    <a:pt x="2209529" y="2397284"/>
                  </a:lnTo>
                  <a:lnTo>
                    <a:pt x="1115822" y="2397284"/>
                  </a:lnTo>
                  <a:lnTo>
                    <a:pt x="516470" y="1877366"/>
                  </a:lnTo>
                  <a:lnTo>
                    <a:pt x="544544" y="1894342"/>
                  </a:lnTo>
                  <a:cubicBezTo>
                    <a:pt x="559380" y="1899287"/>
                    <a:pt x="579409" y="1903243"/>
                    <a:pt x="604631" y="1906211"/>
                  </a:cubicBezTo>
                  <a:cubicBezTo>
                    <a:pt x="629853" y="1909178"/>
                    <a:pt x="661256" y="1910662"/>
                    <a:pt x="698842" y="1910662"/>
                  </a:cubicBezTo>
                  <a:cubicBezTo>
                    <a:pt x="736427" y="1910662"/>
                    <a:pt x="767831" y="1909178"/>
                    <a:pt x="793052" y="1906211"/>
                  </a:cubicBezTo>
                  <a:cubicBezTo>
                    <a:pt x="818274" y="1903243"/>
                    <a:pt x="838303" y="1899287"/>
                    <a:pt x="853139" y="1894342"/>
                  </a:cubicBezTo>
                  <a:cubicBezTo>
                    <a:pt x="867976" y="1889396"/>
                    <a:pt x="878608" y="1882967"/>
                    <a:pt x="885037" y="1875054"/>
                  </a:cubicBezTo>
                  <a:cubicBezTo>
                    <a:pt x="891466" y="1867142"/>
                    <a:pt x="894681" y="1858240"/>
                    <a:pt x="894681" y="1848349"/>
                  </a:cubicBezTo>
                  <a:lnTo>
                    <a:pt x="894681" y="300922"/>
                  </a:lnTo>
                  <a:lnTo>
                    <a:pt x="1375377" y="300922"/>
                  </a:lnTo>
                  <a:cubicBezTo>
                    <a:pt x="1384279" y="300922"/>
                    <a:pt x="1392439" y="297955"/>
                    <a:pt x="1399857" y="292021"/>
                  </a:cubicBezTo>
                  <a:cubicBezTo>
                    <a:pt x="1407275" y="286086"/>
                    <a:pt x="1413457" y="276937"/>
                    <a:pt x="1418402" y="264573"/>
                  </a:cubicBezTo>
                  <a:cubicBezTo>
                    <a:pt x="1423348" y="252210"/>
                    <a:pt x="1427057" y="235890"/>
                    <a:pt x="1429530" y="215614"/>
                  </a:cubicBezTo>
                  <a:cubicBezTo>
                    <a:pt x="1432003" y="195337"/>
                    <a:pt x="1433239" y="170857"/>
                    <a:pt x="1433239" y="142174"/>
                  </a:cubicBezTo>
                  <a:cubicBezTo>
                    <a:pt x="1433239" y="112501"/>
                    <a:pt x="1432003" y="87280"/>
                    <a:pt x="1429530" y="66509"/>
                  </a:cubicBezTo>
                  <a:cubicBezTo>
                    <a:pt x="1427057" y="45738"/>
                    <a:pt x="1423348" y="29171"/>
                    <a:pt x="1418402" y="1680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6023992" y="2137172"/>
            <a:ext cx="1291827" cy="1291827"/>
            <a:chOff x="1382807" y="174388"/>
            <a:chExt cx="3025589" cy="3025588"/>
          </a:xfrm>
        </p:grpSpPr>
        <p:sp>
          <p:nvSpPr>
            <p:cNvPr id="12" name="Rectangle 11"/>
            <p:cNvSpPr/>
            <p:nvPr/>
          </p:nvSpPr>
          <p:spPr>
            <a:xfrm>
              <a:off x="1382807" y="174388"/>
              <a:ext cx="3025588" cy="3025588"/>
            </a:xfrm>
            <a:prstGeom prst="rect">
              <a:avLst/>
            </a:prstGeom>
            <a:solidFill>
              <a:srgbClr val="C0392B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smtClean="0">
                <a:solidFill>
                  <a:prstClr val="white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40121" y="810818"/>
              <a:ext cx="1868275" cy="2389158"/>
            </a:xfrm>
            <a:custGeom>
              <a:avLst/>
              <a:gdLst>
                <a:gd name="connsiteX0" fmla="*/ 0 w 1868275"/>
                <a:gd name="connsiteY0" fmla="*/ 1718 h 2389158"/>
                <a:gd name="connsiteX1" fmla="*/ 506810 w 1868275"/>
                <a:gd name="connsiteY1" fmla="*/ 441359 h 2389158"/>
                <a:gd name="connsiteX2" fmla="*/ 476232 w 1868275"/>
                <a:gd name="connsiteY2" fmla="*/ 509406 h 2389158"/>
                <a:gd name="connsiteX3" fmla="*/ 418370 w 1868275"/>
                <a:gd name="connsiteY3" fmla="*/ 653319 h 2389158"/>
                <a:gd name="connsiteX4" fmla="*/ 360509 w 1868275"/>
                <a:gd name="connsiteY4" fmla="*/ 809100 h 2389158"/>
                <a:gd name="connsiteX5" fmla="*/ 357541 w 1868275"/>
                <a:gd name="connsiteY5" fmla="*/ 809100 h 2389158"/>
                <a:gd name="connsiteX6" fmla="*/ 295971 w 1868275"/>
                <a:gd name="connsiteY6" fmla="*/ 650351 h 2389158"/>
                <a:gd name="connsiteX7" fmla="*/ 234400 w 1868275"/>
                <a:gd name="connsiteY7" fmla="*/ 506439 h 2389158"/>
                <a:gd name="connsiteX8" fmla="*/ 20757 w 1868275"/>
                <a:gd name="connsiteY8" fmla="*/ 34645 h 2389158"/>
                <a:gd name="connsiteX9" fmla="*/ 1103694 w 1868275"/>
                <a:gd name="connsiteY9" fmla="*/ 0 h 2389158"/>
                <a:gd name="connsiteX10" fmla="*/ 1868275 w 1868275"/>
                <a:gd name="connsiteY10" fmla="*/ 663249 h 2389158"/>
                <a:gd name="connsiteX11" fmla="*/ 1868275 w 1868275"/>
                <a:gd name="connsiteY11" fmla="*/ 2389158 h 2389158"/>
                <a:gd name="connsiteX12" fmla="*/ 768108 w 1868275"/>
                <a:gd name="connsiteY12" fmla="*/ 2389158 h 2389158"/>
                <a:gd name="connsiteX13" fmla="*/ 176188 w 1868275"/>
                <a:gd name="connsiteY13" fmla="*/ 1875688 h 2389158"/>
                <a:gd name="connsiteX14" fmla="*/ 193600 w 1868275"/>
                <a:gd name="connsiteY14" fmla="*/ 1886216 h 2389158"/>
                <a:gd name="connsiteX15" fmla="*/ 253687 w 1868275"/>
                <a:gd name="connsiteY15" fmla="*/ 1898085 h 2389158"/>
                <a:gd name="connsiteX16" fmla="*/ 348639 w 1868275"/>
                <a:gd name="connsiteY16" fmla="*/ 1902536 h 2389158"/>
                <a:gd name="connsiteX17" fmla="*/ 442850 w 1868275"/>
                <a:gd name="connsiteY17" fmla="*/ 1898085 h 2389158"/>
                <a:gd name="connsiteX18" fmla="*/ 502937 w 1868275"/>
                <a:gd name="connsiteY18" fmla="*/ 1886216 h 2389158"/>
                <a:gd name="connsiteX19" fmla="*/ 534835 w 1868275"/>
                <a:gd name="connsiteY19" fmla="*/ 1866928 h 2389158"/>
                <a:gd name="connsiteX20" fmla="*/ 544479 w 1868275"/>
                <a:gd name="connsiteY20" fmla="*/ 1840223 h 2389158"/>
                <a:gd name="connsiteX21" fmla="*/ 544479 w 1868275"/>
                <a:gd name="connsiteY21" fmla="*/ 1165171 h 2389158"/>
                <a:gd name="connsiteX22" fmla="*/ 1069684 w 1868275"/>
                <a:gd name="connsiteY22" fmla="*/ 119212 h 2389158"/>
                <a:gd name="connsiteX23" fmla="*/ 1105291 w 1868275"/>
                <a:gd name="connsiteY23" fmla="*/ 34645 h 2389158"/>
                <a:gd name="connsiteX24" fmla="*/ 1107702 w 1868275"/>
                <a:gd name="connsiteY24" fmla="*/ 7383 h 2389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68275" h="2389158">
                  <a:moveTo>
                    <a:pt x="0" y="1718"/>
                  </a:moveTo>
                  <a:lnTo>
                    <a:pt x="506810" y="441359"/>
                  </a:lnTo>
                  <a:lnTo>
                    <a:pt x="476232" y="509406"/>
                  </a:lnTo>
                  <a:cubicBezTo>
                    <a:pt x="457439" y="554904"/>
                    <a:pt x="438152" y="602875"/>
                    <a:pt x="418370" y="653319"/>
                  </a:cubicBezTo>
                  <a:cubicBezTo>
                    <a:pt x="398588" y="703762"/>
                    <a:pt x="379301" y="755689"/>
                    <a:pt x="360509" y="809100"/>
                  </a:cubicBezTo>
                  <a:lnTo>
                    <a:pt x="357541" y="809100"/>
                  </a:lnTo>
                  <a:cubicBezTo>
                    <a:pt x="336770" y="753711"/>
                    <a:pt x="316247" y="700795"/>
                    <a:pt x="295971" y="650351"/>
                  </a:cubicBezTo>
                  <a:cubicBezTo>
                    <a:pt x="275694" y="599908"/>
                    <a:pt x="255171" y="551937"/>
                    <a:pt x="234400" y="506439"/>
                  </a:cubicBezTo>
                  <a:lnTo>
                    <a:pt x="20757" y="34645"/>
                  </a:lnTo>
                  <a:close/>
                  <a:moveTo>
                    <a:pt x="1103694" y="0"/>
                  </a:moveTo>
                  <a:lnTo>
                    <a:pt x="1868275" y="663249"/>
                  </a:lnTo>
                  <a:lnTo>
                    <a:pt x="1868275" y="2389158"/>
                  </a:lnTo>
                  <a:lnTo>
                    <a:pt x="768108" y="2389158"/>
                  </a:lnTo>
                  <a:lnTo>
                    <a:pt x="176188" y="1875688"/>
                  </a:lnTo>
                  <a:lnTo>
                    <a:pt x="193600" y="1886216"/>
                  </a:lnTo>
                  <a:cubicBezTo>
                    <a:pt x="208931" y="1891161"/>
                    <a:pt x="228960" y="1895117"/>
                    <a:pt x="253687" y="1898085"/>
                  </a:cubicBezTo>
                  <a:cubicBezTo>
                    <a:pt x="278414" y="1901052"/>
                    <a:pt x="310065" y="1902536"/>
                    <a:pt x="348639" y="1902536"/>
                  </a:cubicBezTo>
                  <a:cubicBezTo>
                    <a:pt x="386225" y="1902536"/>
                    <a:pt x="417628" y="1901052"/>
                    <a:pt x="442850" y="1898085"/>
                  </a:cubicBezTo>
                  <a:cubicBezTo>
                    <a:pt x="468072" y="1895117"/>
                    <a:pt x="488101" y="1891161"/>
                    <a:pt x="502937" y="1886216"/>
                  </a:cubicBezTo>
                  <a:cubicBezTo>
                    <a:pt x="517773" y="1881270"/>
                    <a:pt x="528406" y="1874841"/>
                    <a:pt x="534835" y="1866928"/>
                  </a:cubicBezTo>
                  <a:cubicBezTo>
                    <a:pt x="541264" y="1859016"/>
                    <a:pt x="544479" y="1850114"/>
                    <a:pt x="544479" y="1840223"/>
                  </a:cubicBezTo>
                  <a:lnTo>
                    <a:pt x="544479" y="1165171"/>
                  </a:lnTo>
                  <a:lnTo>
                    <a:pt x="1069684" y="119212"/>
                  </a:lnTo>
                  <a:cubicBezTo>
                    <a:pt x="1087488" y="83604"/>
                    <a:pt x="1099357" y="55416"/>
                    <a:pt x="1105291" y="34645"/>
                  </a:cubicBezTo>
                  <a:cubicBezTo>
                    <a:pt x="1108259" y="24260"/>
                    <a:pt x="1109062" y="15172"/>
                    <a:pt x="1107702" y="7383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128726" y="775732"/>
              <a:ext cx="1519738" cy="1937622"/>
            </a:xfrm>
            <a:custGeom>
              <a:avLst/>
              <a:gdLst/>
              <a:ahLst/>
              <a:cxnLst/>
              <a:rect l="l" t="t" r="r" b="b"/>
              <a:pathLst>
                <a:path w="1519738" h="1937622">
                  <a:moveTo>
                    <a:pt x="202189" y="0"/>
                  </a:moveTo>
                  <a:cubicBezTo>
                    <a:pt x="247688" y="0"/>
                    <a:pt x="284036" y="989"/>
                    <a:pt x="311236" y="2967"/>
                  </a:cubicBezTo>
                  <a:cubicBezTo>
                    <a:pt x="338436" y="4946"/>
                    <a:pt x="359949" y="8655"/>
                    <a:pt x="375774" y="14095"/>
                  </a:cubicBezTo>
                  <a:cubicBezTo>
                    <a:pt x="391600" y="19534"/>
                    <a:pt x="403221" y="26705"/>
                    <a:pt x="410640" y="35607"/>
                  </a:cubicBezTo>
                  <a:cubicBezTo>
                    <a:pt x="418058" y="44509"/>
                    <a:pt x="425229" y="55883"/>
                    <a:pt x="432152" y="69731"/>
                  </a:cubicBezTo>
                  <a:lnTo>
                    <a:pt x="645795" y="541525"/>
                  </a:lnTo>
                  <a:cubicBezTo>
                    <a:pt x="666566" y="587023"/>
                    <a:pt x="687089" y="634994"/>
                    <a:pt x="707366" y="685437"/>
                  </a:cubicBezTo>
                  <a:cubicBezTo>
                    <a:pt x="727642" y="735881"/>
                    <a:pt x="748165" y="788797"/>
                    <a:pt x="768936" y="844186"/>
                  </a:cubicBezTo>
                  <a:lnTo>
                    <a:pt x="771904" y="844186"/>
                  </a:lnTo>
                  <a:cubicBezTo>
                    <a:pt x="790696" y="790775"/>
                    <a:pt x="809983" y="738848"/>
                    <a:pt x="829765" y="688405"/>
                  </a:cubicBezTo>
                  <a:cubicBezTo>
                    <a:pt x="849547" y="637961"/>
                    <a:pt x="868834" y="589990"/>
                    <a:pt x="887627" y="544492"/>
                  </a:cubicBezTo>
                  <a:lnTo>
                    <a:pt x="1098302" y="75665"/>
                  </a:lnTo>
                  <a:cubicBezTo>
                    <a:pt x="1103248" y="59840"/>
                    <a:pt x="1109430" y="47229"/>
                    <a:pt x="1116848" y="37833"/>
                  </a:cubicBezTo>
                  <a:cubicBezTo>
                    <a:pt x="1124266" y="28436"/>
                    <a:pt x="1135393" y="20771"/>
                    <a:pt x="1150229" y="14836"/>
                  </a:cubicBezTo>
                  <a:cubicBezTo>
                    <a:pt x="1165066" y="8902"/>
                    <a:pt x="1185342" y="4946"/>
                    <a:pt x="1211058" y="2967"/>
                  </a:cubicBezTo>
                  <a:cubicBezTo>
                    <a:pt x="1236774" y="989"/>
                    <a:pt x="1270898" y="0"/>
                    <a:pt x="1313429" y="0"/>
                  </a:cubicBezTo>
                  <a:cubicBezTo>
                    <a:pt x="1369807" y="0"/>
                    <a:pt x="1413574" y="1236"/>
                    <a:pt x="1444730" y="3709"/>
                  </a:cubicBezTo>
                  <a:cubicBezTo>
                    <a:pt x="1475886" y="6182"/>
                    <a:pt x="1497152" y="12611"/>
                    <a:pt x="1508526" y="22996"/>
                  </a:cubicBezTo>
                  <a:cubicBezTo>
                    <a:pt x="1519901" y="33382"/>
                    <a:pt x="1522621" y="48960"/>
                    <a:pt x="1516686" y="69731"/>
                  </a:cubicBezTo>
                  <a:cubicBezTo>
                    <a:pt x="1510752" y="90502"/>
                    <a:pt x="1498883" y="118690"/>
                    <a:pt x="1481079" y="154298"/>
                  </a:cubicBezTo>
                  <a:lnTo>
                    <a:pt x="955874" y="1200257"/>
                  </a:lnTo>
                  <a:lnTo>
                    <a:pt x="955874" y="1875309"/>
                  </a:lnTo>
                  <a:cubicBezTo>
                    <a:pt x="955874" y="1885200"/>
                    <a:pt x="952659" y="1894102"/>
                    <a:pt x="946230" y="1902014"/>
                  </a:cubicBezTo>
                  <a:cubicBezTo>
                    <a:pt x="939801" y="1909927"/>
                    <a:pt x="929168" y="1916356"/>
                    <a:pt x="914332" y="1921302"/>
                  </a:cubicBezTo>
                  <a:cubicBezTo>
                    <a:pt x="899496" y="1926247"/>
                    <a:pt x="879467" y="1930203"/>
                    <a:pt x="854245" y="1933171"/>
                  </a:cubicBezTo>
                  <a:cubicBezTo>
                    <a:pt x="829023" y="1936138"/>
                    <a:pt x="797620" y="1937622"/>
                    <a:pt x="760034" y="1937622"/>
                  </a:cubicBezTo>
                  <a:cubicBezTo>
                    <a:pt x="721460" y="1937622"/>
                    <a:pt x="689809" y="1936138"/>
                    <a:pt x="665082" y="1933171"/>
                  </a:cubicBezTo>
                  <a:cubicBezTo>
                    <a:pt x="640355" y="1930203"/>
                    <a:pt x="620326" y="1926247"/>
                    <a:pt x="604995" y="1921302"/>
                  </a:cubicBezTo>
                  <a:cubicBezTo>
                    <a:pt x="589664" y="1916356"/>
                    <a:pt x="579032" y="1909927"/>
                    <a:pt x="573097" y="1902014"/>
                  </a:cubicBezTo>
                  <a:cubicBezTo>
                    <a:pt x="567163" y="1894102"/>
                    <a:pt x="564195" y="1885200"/>
                    <a:pt x="564195" y="1875309"/>
                  </a:cubicBezTo>
                  <a:lnTo>
                    <a:pt x="564195" y="1200257"/>
                  </a:lnTo>
                  <a:lnTo>
                    <a:pt x="38990" y="154298"/>
                  </a:lnTo>
                  <a:cubicBezTo>
                    <a:pt x="20198" y="117701"/>
                    <a:pt x="8081" y="89265"/>
                    <a:pt x="2641" y="68989"/>
                  </a:cubicBezTo>
                  <a:cubicBezTo>
                    <a:pt x="-2799" y="48713"/>
                    <a:pt x="168" y="33382"/>
                    <a:pt x="11543" y="22996"/>
                  </a:cubicBezTo>
                  <a:cubicBezTo>
                    <a:pt x="22917" y="12611"/>
                    <a:pt x="43936" y="6182"/>
                    <a:pt x="74597" y="3709"/>
                  </a:cubicBezTo>
                  <a:cubicBezTo>
                    <a:pt x="105259" y="1236"/>
                    <a:pt x="147790" y="0"/>
                    <a:pt x="202189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en-US" kern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82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2844" y="1484784"/>
            <a:ext cx="986631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 smtClean="0"/>
              <a:t>1.     Сущность и </a:t>
            </a:r>
            <a:r>
              <a:rPr lang="ru-RU" dirty="0"/>
              <a:t>понятие </a:t>
            </a:r>
            <a:r>
              <a:rPr lang="ru-RU" dirty="0" smtClean="0"/>
              <a:t>информационного </a:t>
            </a:r>
            <a:r>
              <a:rPr lang="ru-RU" dirty="0"/>
              <a:t>общества</a:t>
            </a:r>
            <a:br>
              <a:rPr lang="ru-RU" dirty="0"/>
            </a:br>
            <a:r>
              <a:rPr lang="ru-RU" dirty="0" smtClean="0"/>
              <a:t>2. </a:t>
            </a:r>
            <a:r>
              <a:rPr lang="ru-RU" dirty="0"/>
              <a:t>    </a:t>
            </a:r>
            <a:r>
              <a:rPr lang="ru-RU" dirty="0" smtClean="0"/>
              <a:t>Роль </a:t>
            </a:r>
            <a:r>
              <a:rPr lang="ru-RU" dirty="0"/>
              <a:t>информации в обществе: Ретроспектива</a:t>
            </a:r>
            <a:br>
              <a:rPr lang="ru-RU" dirty="0"/>
            </a:br>
            <a:r>
              <a:rPr lang="ru-RU" dirty="0"/>
              <a:t>3.     </a:t>
            </a:r>
            <a:r>
              <a:rPr lang="ru-RU" dirty="0" smtClean="0"/>
              <a:t>Истоки </a:t>
            </a:r>
            <a:r>
              <a:rPr lang="ru-RU" dirty="0"/>
              <a:t>информационного общества и </a:t>
            </a:r>
            <a:r>
              <a:rPr lang="ru-RU" dirty="0" smtClean="0"/>
              <a:t>основные </a:t>
            </a:r>
            <a:r>
              <a:rPr lang="ru-RU" dirty="0"/>
              <a:t>концепции</a:t>
            </a:r>
            <a:br>
              <a:rPr lang="ru-RU" dirty="0"/>
            </a:br>
            <a:r>
              <a:rPr lang="ru-RU" sz="2200" dirty="0"/>
              <a:t> </a:t>
            </a:r>
            <a:r>
              <a:rPr lang="ru-RU" sz="2200" dirty="0" smtClean="0"/>
              <a:t>     </a:t>
            </a:r>
            <a:r>
              <a:rPr lang="ru-RU" sz="2200" dirty="0"/>
              <a:t>3.1. Информационное общество как развитие идей    постиндустриализма</a:t>
            </a:r>
            <a:br>
              <a:rPr lang="ru-RU" sz="2200" dirty="0"/>
            </a:br>
            <a:r>
              <a:rPr lang="ru-RU" sz="2200" dirty="0"/>
              <a:t>      3.2. Сетевое общество и </a:t>
            </a:r>
            <a:r>
              <a:rPr lang="ru-RU" sz="2200" dirty="0" err="1"/>
              <a:t>информационализм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      3.3. Идеи «электронного общества» и «общества знания»</a:t>
            </a:r>
            <a:br>
              <a:rPr lang="ru-RU" sz="2200" dirty="0"/>
            </a:br>
            <a:r>
              <a:rPr lang="ru-RU" dirty="0"/>
              <a:t>4.     </a:t>
            </a:r>
            <a:r>
              <a:rPr lang="ru-RU" dirty="0" smtClean="0"/>
              <a:t>Современные </a:t>
            </a:r>
            <a:r>
              <a:rPr lang="ru-RU" dirty="0"/>
              <a:t>тенденции информатизации</a:t>
            </a:r>
            <a:br>
              <a:rPr lang="ru-RU" dirty="0"/>
            </a:br>
            <a:r>
              <a:rPr lang="ru-RU" dirty="0"/>
              <a:t>5.     </a:t>
            </a:r>
            <a:r>
              <a:rPr lang="ru-RU" dirty="0" smtClean="0"/>
              <a:t>Проблемы </a:t>
            </a:r>
            <a:r>
              <a:rPr lang="ru-RU" dirty="0"/>
              <a:t>информационного </a:t>
            </a:r>
            <a:r>
              <a:rPr lang="ru-RU" dirty="0" smtClean="0"/>
              <a:t>общества</a:t>
            </a:r>
          </a:p>
          <a:p>
            <a:pPr marL="360000" indent="0">
              <a:spcBef>
                <a:spcPts val="600"/>
              </a:spcBef>
              <a:buNone/>
            </a:pPr>
            <a:r>
              <a:rPr lang="ru-RU" sz="2200" dirty="0"/>
              <a:t>5.1  Проблема «цифрового неравенства»</a:t>
            </a:r>
          </a:p>
          <a:p>
            <a:pPr marL="3600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/>
              <a:t>5.2  Правовое регулирование</a:t>
            </a:r>
            <a:br>
              <a:rPr lang="ru-RU" sz="2200" dirty="0"/>
            </a:br>
            <a:r>
              <a:rPr lang="ru-RU" sz="2200" dirty="0"/>
              <a:t>5.3  Личность в условиях информатизации</a:t>
            </a:r>
            <a:br>
              <a:rPr lang="ru-RU" sz="2200" dirty="0"/>
            </a:br>
            <a:r>
              <a:rPr lang="ru-RU" sz="2200" dirty="0"/>
              <a:t>5.4  Информация как оружие. Информационные войны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dirty="0" smtClean="0"/>
              <a:t>6</a:t>
            </a:r>
            <a:r>
              <a:rPr lang="ru-RU" dirty="0"/>
              <a:t>.     Перспективы развития информационного общества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1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76" y="476672"/>
            <a:ext cx="2915816" cy="79446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Понятия.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408" y="1628800"/>
            <a:ext cx="11161240" cy="100811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Философия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en-US" dirty="0" smtClean="0">
                <a:solidFill>
                  <a:schemeClr val="tx1"/>
                </a:solidFill>
                <a:hlinkClick r:id="rId3" tooltip="википедия"/>
              </a:rPr>
              <a:t>https://ru.wikipedia.org/wiki/</a:t>
            </a:r>
            <a:r>
              <a:rPr lang="ru-RU" dirty="0" smtClean="0">
                <a:solidFill>
                  <a:schemeClr val="tx1"/>
                </a:solidFill>
                <a:hlinkClick r:id="rId3" tooltip="википедия"/>
              </a:rPr>
              <a:t>философия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Что изучает, из чего состоит, на что влияет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7408" y="4293096"/>
            <a:ext cx="1116124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ИТ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https://ru.wikipedia.org/wiki/</a:t>
            </a:r>
            <a:r>
              <a:rPr lang="ru-RU" dirty="0" err="1" smtClean="0">
                <a:solidFill>
                  <a:schemeClr val="tx1"/>
                </a:solidFill>
                <a:hlinkClick r:id="rId4"/>
              </a:rPr>
              <a:t>Информационные_технологии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Что изучает, из чего состоит, на что влияет</a:t>
            </a:r>
          </a:p>
          <a:p>
            <a:pPr algn="just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Перечень технологических операций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0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FF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1" y="1317920"/>
            <a:ext cx="10985358" cy="131063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chemeClr val="tx1"/>
                </a:solidFill>
              </a:rPr>
              <a:t>…</a:t>
            </a:r>
            <a:r>
              <a:rPr lang="ru-RU" b="1" dirty="0" smtClean="0">
                <a:solidFill>
                  <a:schemeClr val="tx1"/>
                </a:solidFill>
              </a:rPr>
              <a:t>с </a:t>
            </a:r>
            <a:r>
              <a:rPr lang="ru-RU" b="1" dirty="0">
                <a:solidFill>
                  <a:schemeClr val="tx1"/>
                </a:solidFill>
              </a:rPr>
              <a:t>конца 60-х годов XX века в развитых странах (прежде всего, в Японии и США) становится очевидным, что информация и информационные ресурсы начинают играть самостоятельную роль, не привязанную более к материальному </a:t>
            </a:r>
            <a:r>
              <a:rPr lang="ru-RU" b="1" dirty="0" smtClean="0">
                <a:solidFill>
                  <a:schemeClr val="tx1"/>
                </a:solidFill>
              </a:rPr>
              <a:t>производству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84176" y="2708920"/>
            <a:ext cx="1116124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/>
              <a:t>…..названия отчетов японских комитетов в правительстве: «Контуры политики содействия информатизации японского общества» ('69 г.), «Японское информационное общество: темы и подходы» ('69 г.), «План информационного общества» ('71 г.)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08566" y="3789040"/>
            <a:ext cx="11161240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b="1" dirty="0">
                <a:solidFill>
                  <a:schemeClr val="tx1"/>
                </a:solidFill>
              </a:rPr>
              <a:t>….. изменилось производство, продукт стал намного более «информационно емким», а это увеличило доли изменений, маркетинга и дизайна в его стоимости. Тогда впервые и была сформулирована общепринятая сегодня идея: «производство продукта информационного, а не материального станет движущей силой развития и образования общества</a:t>
            </a:r>
            <a:r>
              <a:rPr lang="ru-RU" sz="2200" b="1" dirty="0" smtClean="0">
                <a:solidFill>
                  <a:schemeClr val="tx1"/>
                </a:solidFill>
              </a:rPr>
              <a:t>»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69921" y="5445224"/>
            <a:ext cx="1116124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/>
              <a:t>…..изобретение термина «информационное общество» история </a:t>
            </a:r>
            <a:r>
              <a:rPr lang="ru-RU" dirty="0"/>
              <a:t>приписывает Ю. </a:t>
            </a:r>
            <a:r>
              <a:rPr lang="ru-RU" dirty="0" err="1"/>
              <a:t>Хаяши</a:t>
            </a:r>
            <a:r>
              <a:rPr lang="ru-RU" dirty="0"/>
              <a:t>, профессору технологического института из </a:t>
            </a:r>
            <a:r>
              <a:rPr lang="ru-RU" dirty="0" smtClean="0"/>
              <a:t>Токио, пересекается с работами </a:t>
            </a:r>
            <a:r>
              <a:rPr lang="ru-RU" dirty="0"/>
              <a:t>М. </a:t>
            </a:r>
            <a:r>
              <a:rPr lang="ru-RU" dirty="0" err="1"/>
              <a:t>Кастельса</a:t>
            </a:r>
            <a:r>
              <a:rPr lang="ru-RU" dirty="0"/>
              <a:t>, У. Мартина, М. </a:t>
            </a:r>
            <a:r>
              <a:rPr lang="ru-RU" dirty="0" err="1"/>
              <a:t>Маклюэна</a:t>
            </a:r>
            <a:r>
              <a:rPr lang="ru-RU" dirty="0"/>
              <a:t>, Т. </a:t>
            </a:r>
            <a:r>
              <a:rPr lang="ru-RU" dirty="0" err="1"/>
              <a:t>Стоуньера</a:t>
            </a:r>
            <a:r>
              <a:rPr lang="ru-RU" dirty="0"/>
              <a:t>, Й. </a:t>
            </a:r>
            <a:r>
              <a:rPr lang="ru-RU" dirty="0" err="1"/>
              <a:t>Масуды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Сущность и понятие информационного общества</a:t>
            </a:r>
            <a:endParaRPr lang="en-US" sz="4000" dirty="0"/>
          </a:p>
        </p:txBody>
      </p:sp>
      <p:grpSp>
        <p:nvGrpSpPr>
          <p:cNvPr id="9" name="Group 19"/>
          <p:cNvGrpSpPr/>
          <p:nvPr/>
        </p:nvGrpSpPr>
        <p:grpSpPr>
          <a:xfrm>
            <a:off x="279292" y="6165304"/>
            <a:ext cx="449128" cy="432047"/>
            <a:chOff x="885048" y="842136"/>
            <a:chExt cx="713232" cy="713232"/>
          </a:xfrm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solidFill>
              <a:srgbClr val="FF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FD500"/>
                </a:gs>
                <a:gs pos="44000">
                  <a:srgbClr val="FFD500"/>
                </a:gs>
                <a:gs pos="92000">
                  <a:srgbClr val="FFEC8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808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solidFill>
            <a:srgbClr val="FF0000"/>
          </a:solidFill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0" y="1412776"/>
            <a:ext cx="10985358" cy="14630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>
                <a:solidFill>
                  <a:schemeClr val="tx1"/>
                </a:solidFill>
              </a:rPr>
              <a:t>…</a:t>
            </a:r>
            <a:r>
              <a:rPr lang="ru-RU" dirty="0"/>
              <a:t> </a:t>
            </a:r>
            <a:r>
              <a:rPr lang="ru-RU" dirty="0" smtClean="0"/>
              <a:t>выделяют </a:t>
            </a:r>
            <a:r>
              <a:rPr lang="ru-RU" dirty="0"/>
              <a:t>4 информационных революции, оказавшие огромное влияние на </a:t>
            </a:r>
            <a:r>
              <a:rPr lang="ru-RU" dirty="0" err="1"/>
              <a:t>эволюционирование</a:t>
            </a:r>
            <a:r>
              <a:rPr lang="ru-RU" dirty="0"/>
              <a:t> </a:t>
            </a:r>
            <a:r>
              <a:rPr lang="ru-RU" dirty="0" smtClean="0"/>
              <a:t>общества: </a:t>
            </a:r>
          </a:p>
          <a:p>
            <a:pPr algn="just"/>
            <a:r>
              <a:rPr lang="ru-RU" dirty="0" smtClean="0"/>
              <a:t>1 Первая </a:t>
            </a:r>
            <a:r>
              <a:rPr lang="ru-RU" dirty="0"/>
              <a:t>революция началась с возникновением </a:t>
            </a:r>
            <a:r>
              <a:rPr lang="ru-RU" dirty="0" smtClean="0"/>
              <a:t>письменности  - </a:t>
            </a:r>
            <a:r>
              <a:rPr lang="ru-RU" sz="900" dirty="0" smtClean="0"/>
              <a:t>сохраняем, передаем без ошибок</a:t>
            </a:r>
          </a:p>
          <a:p>
            <a:pPr algn="just"/>
            <a:r>
              <a:rPr lang="ru-RU" dirty="0" smtClean="0"/>
              <a:t>2 Стимулом </a:t>
            </a:r>
            <a:r>
              <a:rPr lang="ru-RU" dirty="0"/>
              <a:t>для второй революции стало развитие </a:t>
            </a:r>
            <a:r>
              <a:rPr lang="ru-RU" dirty="0" smtClean="0"/>
              <a:t>книгопечатания – </a:t>
            </a:r>
            <a:r>
              <a:rPr lang="ru-RU" sz="900" dirty="0" smtClean="0"/>
              <a:t>распространяем, обрабатываем</a:t>
            </a:r>
          </a:p>
          <a:p>
            <a:pPr algn="just"/>
            <a:r>
              <a:rPr lang="ru-RU" dirty="0" smtClean="0"/>
              <a:t>3 Развитие </a:t>
            </a:r>
            <a:r>
              <a:rPr lang="ru-RU" dirty="0"/>
              <a:t>новых технологий связи, которые были основаны на радиоволнах и </a:t>
            </a:r>
            <a:r>
              <a:rPr lang="ru-RU" dirty="0" smtClean="0"/>
              <a:t>электричестве – </a:t>
            </a:r>
            <a:r>
              <a:rPr lang="ru-RU" sz="1100" dirty="0" smtClean="0"/>
              <a:t>передача на большие расстояния и хранение массивов магнитных</a:t>
            </a:r>
            <a:r>
              <a:rPr lang="ru-RU" dirty="0" smtClean="0"/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7020" y="2852936"/>
            <a:ext cx="11008395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ru-RU" dirty="0" smtClean="0"/>
              <a:t>4 четвертая </a:t>
            </a:r>
            <a:r>
              <a:rPr lang="ru-RU" dirty="0"/>
              <a:t>революция произошла во второй половине 20-го века. Она характеризуется грандиозными успехами в электронике, которые сделали возможным разработку небольших, но высокопроизводительных ЭВМ (электронно-вычислительных машин), имеющих программное управление, а также повсеместное их внедрение в человеческую деятельность, создание больших компьютерных сетей.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10689" y="4581128"/>
            <a:ext cx="10844209" cy="16617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Одновременно с развитием </a:t>
            </a:r>
            <a:r>
              <a:rPr lang="ru-RU" dirty="0" smtClean="0"/>
              <a:t>техники развивается и само </a:t>
            </a:r>
            <a:r>
              <a:rPr lang="ru-RU" dirty="0"/>
              <a:t>понятие </a:t>
            </a:r>
            <a:r>
              <a:rPr lang="ru-RU" dirty="0" smtClean="0"/>
              <a:t>информации, </a:t>
            </a:r>
            <a:r>
              <a:rPr lang="ru-RU" dirty="0"/>
              <a:t>приобретая обновленные смыслы и области приложения. Значение термина «информации» является таким емким, что единого его толкования не существует. Но оно повсеместно используется в информатике, физике, кибернетике, теориях систем и кодирования, философии. В целом это определение есть краеугольное понятие современной науки. Любая отрасль научного знания видит информацию исходя из своего набора характеристик.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/>
              <a:t>Роль информации в обществе: Ретроспектива</a:t>
            </a:r>
            <a:endParaRPr lang="en-US" sz="4000" dirty="0"/>
          </a:p>
        </p:txBody>
      </p:sp>
      <p:grpSp>
        <p:nvGrpSpPr>
          <p:cNvPr id="9" name="Group 19"/>
          <p:cNvGrpSpPr/>
          <p:nvPr/>
        </p:nvGrpSpPr>
        <p:grpSpPr>
          <a:xfrm>
            <a:off x="279292" y="6165304"/>
            <a:ext cx="449128" cy="432047"/>
            <a:chOff x="885048" y="842136"/>
            <a:chExt cx="713232" cy="713232"/>
          </a:xfrm>
          <a:solidFill>
            <a:srgbClr val="FF0000"/>
          </a:solidFill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  <a:solidFill>
            <a:srgbClr val="FF0000"/>
          </a:solidFill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296985" y="5661248"/>
            <a:ext cx="449128" cy="432047"/>
            <a:chOff x="885048" y="842136"/>
            <a:chExt cx="713232" cy="713232"/>
          </a:xfrm>
          <a:solidFill>
            <a:srgbClr val="FF0000"/>
          </a:solidFill>
        </p:grpSpPr>
        <p:sp>
          <p:nvSpPr>
            <p:cNvPr id="3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554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solidFill>
            <a:schemeClr val="accent1">
              <a:lumMod val="75000"/>
            </a:schemeClr>
          </a:solidFill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0" y="1412776"/>
            <a:ext cx="10985358" cy="146300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Идеи информационного общества зародились из теории постиндустриализма, подогревшей исследовательский интерес к некоторым фактам воздействия на общество научно-технического прогресса. Это привело, в свою очередь, к возникновению целого спектра концепций, например, концепции информационного общества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7020" y="2852936"/>
            <a:ext cx="11008395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ru-RU" dirty="0" err="1" smtClean="0"/>
              <a:t>Э.Тоффлер</a:t>
            </a:r>
            <a:r>
              <a:rPr lang="ru-RU" dirty="0" smtClean="0"/>
              <a:t> (США)…..предполагает </a:t>
            </a:r>
            <a:r>
              <a:rPr lang="ru-RU" b="1" dirty="0" smtClean="0"/>
              <a:t>появление </a:t>
            </a:r>
            <a:r>
              <a:rPr lang="ru-RU" b="1" dirty="0"/>
              <a:t>«электронных коттеджей», </a:t>
            </a:r>
            <a:r>
              <a:rPr lang="ru-RU" dirty="0"/>
              <a:t>позволяющих перенести офисную работу в дом работника. Внедрение таких «электронных коттеджей», кроме сокращения транспортных расходов и значительной экономии времени, а также затрат на организацию централизованных рабочих мест, приведет к укреплению семейных отношений и значительно усилит тенденции возрождения привлекательности для жизни небольших городов и сел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88023" y="4398338"/>
            <a:ext cx="10844209" cy="161741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Рассматривая структуру производства нового общества, ученый обособляет тенденцию </a:t>
            </a:r>
            <a:r>
              <a:rPr lang="ru-RU" b="1" dirty="0" err="1"/>
              <a:t>демассификации</a:t>
            </a:r>
            <a:r>
              <a:rPr lang="ru-RU" b="1" dirty="0"/>
              <a:t> производства</a:t>
            </a:r>
            <a:r>
              <a:rPr lang="ru-RU" dirty="0"/>
              <a:t>. Он считает, что качественные изменения </a:t>
            </a:r>
            <a:r>
              <a:rPr lang="ru-RU" dirty="0" err="1"/>
              <a:t>инфосферы</a:t>
            </a:r>
            <a:r>
              <a:rPr lang="ru-RU" dirty="0"/>
              <a:t> и </a:t>
            </a:r>
            <a:r>
              <a:rPr lang="ru-RU" dirty="0" err="1"/>
              <a:t>техносферы</a:t>
            </a:r>
            <a:r>
              <a:rPr lang="ru-RU" dirty="0"/>
              <a:t> соединились, изменив способ производства изделий в принципе. Система производства уверенно движется от традиционного широкомасштабного изготовления </a:t>
            </a:r>
            <a:r>
              <a:rPr lang="ru-RU" b="1" dirty="0"/>
              <a:t>к смеси и массовой, и уже вовсе не массовой </a:t>
            </a:r>
            <a:r>
              <a:rPr lang="ru-RU" dirty="0"/>
              <a:t>продукции. Этот процесс конечной целью имеет изготовление изделий исключительно на заказ, в результате непрерывного автоматизированного процесса под возрастающим непосредственным контролем заказчика.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5738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/>
              <a:t>  </a:t>
            </a:r>
            <a:r>
              <a:rPr lang="ru-RU" sz="5700" spc="-100" dirty="0"/>
              <a:t>Истоки информационного общества и основные </a:t>
            </a:r>
            <a:r>
              <a:rPr lang="ru-RU" sz="5700" spc="-100" dirty="0" smtClean="0"/>
              <a:t>концепции</a:t>
            </a:r>
            <a:endParaRPr lang="en-US" sz="5700" spc="-100" dirty="0"/>
          </a:p>
        </p:txBody>
      </p:sp>
      <p:grpSp>
        <p:nvGrpSpPr>
          <p:cNvPr id="9" name="Group 19"/>
          <p:cNvGrpSpPr/>
          <p:nvPr/>
        </p:nvGrpSpPr>
        <p:grpSpPr>
          <a:xfrm>
            <a:off x="279292" y="6165304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  <a:solidFill>
            <a:schemeClr val="accent1">
              <a:lumMod val="75000"/>
            </a:schemeClr>
          </a:solidFill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291833" y="5661248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19"/>
          <p:cNvGrpSpPr/>
          <p:nvPr/>
        </p:nvGrpSpPr>
        <p:grpSpPr>
          <a:xfrm>
            <a:off x="306085" y="5157192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4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99456" y="1050572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C000"/>
                </a:solidFill>
              </a:rPr>
              <a:t>Информационное общество как развитие идей    постиндустриализма</a:t>
            </a:r>
          </a:p>
        </p:txBody>
      </p:sp>
    </p:spTree>
    <p:extLst>
      <p:ext uri="{BB962C8B-B14F-4D97-AF65-F5344CB8AC3E}">
        <p14:creationId xmlns:p14="http://schemas.microsoft.com/office/powerpoint/2010/main" val="334190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solidFill>
            <a:schemeClr val="accent1">
              <a:lumMod val="75000"/>
            </a:schemeClr>
          </a:solidFill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0" y="1412776"/>
            <a:ext cx="10985358" cy="108012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На формирование и развитие идей информационного общества сильнейшее влияние оказали посвященные анализу значения информации в современном обществе работы М. </a:t>
            </a:r>
            <a:r>
              <a:rPr lang="ru-RU" dirty="0" err="1"/>
              <a:t>Кастельса</a:t>
            </a:r>
            <a:r>
              <a:rPr lang="ru-RU" dirty="0"/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7019" y="2564904"/>
            <a:ext cx="11008395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err="1"/>
              <a:t>Кастельс</a:t>
            </a:r>
            <a:r>
              <a:rPr lang="ru-RU" dirty="0"/>
              <a:t> применяет термин «информационная эпоха», по его мнению, имеющий большую ценность и позволяющий описать перемены, постепенно нарастающие с 1970-х годов. Также </a:t>
            </a:r>
            <a:r>
              <a:rPr lang="ru-RU" dirty="0" err="1"/>
              <a:t>Кастельсом</a:t>
            </a:r>
            <a:r>
              <a:rPr lang="ru-RU" dirty="0"/>
              <a:t> был введен новый термин - «</a:t>
            </a:r>
            <a:r>
              <a:rPr lang="ru-RU" dirty="0" err="1"/>
              <a:t>информационализм</a:t>
            </a:r>
            <a:r>
              <a:rPr lang="ru-RU" dirty="0"/>
              <a:t>», определяющийся как «воздействие знания на знание, являющееся основным источником производительности». В своем развитии </a:t>
            </a:r>
            <a:r>
              <a:rPr lang="ru-RU" dirty="0" err="1"/>
              <a:t>информационализм</a:t>
            </a:r>
            <a:r>
              <a:rPr lang="ru-RU" dirty="0"/>
              <a:t>, как утверждает </a:t>
            </a:r>
            <a:r>
              <a:rPr lang="ru-RU" dirty="0" err="1"/>
              <a:t>Кастельс</a:t>
            </a:r>
            <a:r>
              <a:rPr lang="ru-RU" dirty="0"/>
              <a:t>, приводит к возникновению сетевого общества с «новой экономикой»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88023" y="4398338"/>
            <a:ext cx="10844209" cy="161741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информационная эра рассматривается как эпоха </a:t>
            </a:r>
            <a:r>
              <a:rPr lang="ru-RU" dirty="0" smtClean="0"/>
              <a:t>глобализации</a:t>
            </a:r>
          </a:p>
          <a:p>
            <a:pPr algn="just"/>
            <a:r>
              <a:rPr lang="ru-RU" dirty="0"/>
              <a:t>Осуществляется глобальное расслоение труда – пропадает связь между капиталом и трудом, поскольку существование глобального капитала все в меньшей степени зависит от какого-то конкретного труда, и все в большей – от общего объема накопленного труда, управление которым происходит за счет небольшого мозгового центра, функционирующего в виртуальном </a:t>
            </a:r>
            <a:r>
              <a:rPr lang="ru-RU" dirty="0" smtClean="0"/>
              <a:t>пространстве</a:t>
            </a:r>
          </a:p>
          <a:p>
            <a:pPr algn="just"/>
            <a:endParaRPr lang="ru-RU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5738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/>
              <a:t>  </a:t>
            </a:r>
            <a:r>
              <a:rPr lang="ru-RU" sz="5700" spc="-100" dirty="0"/>
              <a:t>Истоки информационного общества и основные </a:t>
            </a:r>
            <a:r>
              <a:rPr lang="ru-RU" sz="5700" spc="-100" dirty="0" smtClean="0"/>
              <a:t>концепции</a:t>
            </a:r>
            <a:endParaRPr lang="en-US" sz="5700" spc="-100" dirty="0"/>
          </a:p>
        </p:txBody>
      </p:sp>
      <p:grpSp>
        <p:nvGrpSpPr>
          <p:cNvPr id="9" name="Group 19"/>
          <p:cNvGrpSpPr/>
          <p:nvPr/>
        </p:nvGrpSpPr>
        <p:grpSpPr>
          <a:xfrm>
            <a:off x="279292" y="6165304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  <a:solidFill>
            <a:schemeClr val="accent1">
              <a:lumMod val="75000"/>
            </a:schemeClr>
          </a:solidFill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291833" y="5661248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19"/>
          <p:cNvGrpSpPr/>
          <p:nvPr/>
        </p:nvGrpSpPr>
        <p:grpSpPr>
          <a:xfrm>
            <a:off x="306085" y="5157192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4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306085" y="4653136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8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199456" y="1050572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C000"/>
                </a:solidFill>
              </a:rPr>
              <a:t>Сетевое общество и </a:t>
            </a:r>
            <a:r>
              <a:rPr lang="ru-RU" sz="1400" dirty="0" err="1">
                <a:solidFill>
                  <a:srgbClr val="FFC000"/>
                </a:solidFill>
              </a:rPr>
              <a:t>информационализм</a:t>
            </a:r>
            <a:endParaRPr lang="ru-RU" sz="1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14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solidFill>
            <a:schemeClr val="accent1">
              <a:lumMod val="75000"/>
            </a:schemeClr>
          </a:solidFill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0" y="1412776"/>
            <a:ext cx="10985358" cy="1080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/>
              <a:t>Кастельс</a:t>
            </a:r>
            <a:r>
              <a:rPr lang="ru-RU" dirty="0"/>
              <a:t> вводит понятия идентичности сопротивления и идентичности, устремленной в будущее. В обществе, основанном на сетевых структурах, помимо государства, глобальных сетей и индивидуумов, существуют сообщества, объединенные вокруг идентичности сопротивления.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7019" y="2564904"/>
            <a:ext cx="11008395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err="1"/>
              <a:t>Кастельс</a:t>
            </a:r>
            <a:r>
              <a:rPr lang="ru-RU" dirty="0"/>
              <a:t> </a:t>
            </a:r>
            <a:r>
              <a:rPr lang="ru-RU" dirty="0" smtClean="0"/>
              <a:t>считает</a:t>
            </a:r>
            <a:r>
              <a:rPr lang="ru-RU" dirty="0"/>
              <a:t>, что интернет, выступая в роли глобальной сети, превращается в телекоммуникационную основу сетевого общества, одновременно генерируя ряд проблем, препятствующих развитию этого самого общества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19111" y="3590496"/>
            <a:ext cx="10844209" cy="8364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Философом и социологом М. </a:t>
            </a:r>
            <a:r>
              <a:rPr lang="ru-RU" dirty="0" err="1"/>
              <a:t>Маклюэн</a:t>
            </a:r>
            <a:r>
              <a:rPr lang="ru-RU" dirty="0"/>
              <a:t> коммуникационные технологии рассматривались как решающий фактор процесса формирования различных социально-экономических систем.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5738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/>
              <a:t>  </a:t>
            </a:r>
            <a:r>
              <a:rPr lang="ru-RU" sz="5700" spc="-100" dirty="0"/>
              <a:t>Истоки информационного общества и основные </a:t>
            </a:r>
            <a:r>
              <a:rPr lang="ru-RU" sz="5700" spc="-100" dirty="0" smtClean="0"/>
              <a:t>концепции</a:t>
            </a:r>
            <a:endParaRPr lang="en-US" sz="5700" spc="-100" dirty="0"/>
          </a:p>
        </p:txBody>
      </p:sp>
      <p:grpSp>
        <p:nvGrpSpPr>
          <p:cNvPr id="9" name="Group 19"/>
          <p:cNvGrpSpPr/>
          <p:nvPr/>
        </p:nvGrpSpPr>
        <p:grpSpPr>
          <a:xfrm>
            <a:off x="279292" y="6165304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  <a:solidFill>
            <a:schemeClr val="accent1">
              <a:lumMod val="75000"/>
            </a:schemeClr>
          </a:solidFill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291833" y="5661248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19"/>
          <p:cNvGrpSpPr/>
          <p:nvPr/>
        </p:nvGrpSpPr>
        <p:grpSpPr>
          <a:xfrm>
            <a:off x="306085" y="5157192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4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306085" y="4653136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38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19"/>
          <p:cNvGrpSpPr/>
          <p:nvPr/>
        </p:nvGrpSpPr>
        <p:grpSpPr>
          <a:xfrm>
            <a:off x="314534" y="4182314"/>
            <a:ext cx="449128" cy="432047"/>
            <a:chOff x="885048" y="842136"/>
            <a:chExt cx="713232" cy="713232"/>
          </a:xfrm>
          <a:solidFill>
            <a:schemeClr val="accent1">
              <a:lumMod val="75000"/>
            </a:schemeClr>
          </a:solidFill>
        </p:grpSpPr>
        <p:sp>
          <p:nvSpPr>
            <p:cNvPr id="42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19112" y="4536814"/>
            <a:ext cx="10754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Настоящее информационное общество обязано обеспечить социальные и правовые гарантии того, что каждый член общества, находящийся в любое время и в любом пункте, сможет получить всю нужную информацию для решения стоящих перед ним проблем и его жизнедеятельности. </a:t>
            </a:r>
          </a:p>
          <a:p>
            <a:r>
              <a:rPr lang="ru-RU" dirty="0"/>
              <a:t>Основным критерием подобного общества </a:t>
            </a:r>
            <a:r>
              <a:rPr lang="ru-RU" dirty="0" smtClean="0"/>
              <a:t>А.И. Ракитов </a:t>
            </a:r>
            <a:r>
              <a:rPr lang="ru-RU" dirty="0"/>
              <a:t>считает качество и количество информации, которая имеется в обращении, а так же ее эффективная передача и переработка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99456" y="1050572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C000"/>
                </a:solidFill>
              </a:rPr>
              <a:t>Идеи «электронного общества» и «общества знания</a:t>
            </a:r>
            <a:r>
              <a:rPr lang="ru-RU" sz="1400" dirty="0" smtClean="0">
                <a:solidFill>
                  <a:srgbClr val="FFC000"/>
                </a:solidFill>
              </a:rPr>
              <a:t>»</a:t>
            </a:r>
            <a:endParaRPr lang="ru-RU" sz="1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0"/>
          <p:cNvGrpSpPr/>
          <p:nvPr/>
        </p:nvGrpSpPr>
        <p:grpSpPr>
          <a:xfrm>
            <a:off x="95773" y="209324"/>
            <a:ext cx="841248" cy="841248"/>
            <a:chOff x="1241429" y="3612380"/>
            <a:chExt cx="1426464" cy="1426464"/>
          </a:xfrm>
          <a:solidFill>
            <a:schemeClr val="accent6">
              <a:lumMod val="75000"/>
            </a:schemeClr>
          </a:solidFill>
          <a:effectLst>
            <a:glow>
              <a:schemeClr val="accent1"/>
            </a:glow>
          </a:effectLst>
        </p:grpSpPr>
        <p:sp>
          <p:nvSpPr>
            <p:cNvPr id="20" name="Freeform 54"/>
            <p:cNvSpPr/>
            <p:nvPr/>
          </p:nvSpPr>
          <p:spPr>
            <a:xfrm>
              <a:off x="1241429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55"/>
            <p:cNvSpPr/>
            <p:nvPr/>
          </p:nvSpPr>
          <p:spPr>
            <a:xfrm>
              <a:off x="1369445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oon 56"/>
            <p:cNvSpPr/>
            <p:nvPr/>
          </p:nvSpPr>
          <p:spPr>
            <a:xfrm>
              <a:off x="1369445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57"/>
            <p:cNvSpPr/>
            <p:nvPr/>
          </p:nvSpPr>
          <p:spPr>
            <a:xfrm>
              <a:off x="2082677" y="3740396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58"/>
            <p:cNvSpPr/>
            <p:nvPr/>
          </p:nvSpPr>
          <p:spPr>
            <a:xfrm>
              <a:off x="2082677" y="3740396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59"/>
            <p:cNvSpPr/>
            <p:nvPr/>
          </p:nvSpPr>
          <p:spPr>
            <a:xfrm>
              <a:off x="1369445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Moon 60"/>
            <p:cNvSpPr/>
            <p:nvPr/>
          </p:nvSpPr>
          <p:spPr>
            <a:xfrm>
              <a:off x="1369445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61"/>
            <p:cNvSpPr/>
            <p:nvPr/>
          </p:nvSpPr>
          <p:spPr>
            <a:xfrm>
              <a:off x="2082677" y="4453628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Moon 62"/>
            <p:cNvSpPr/>
            <p:nvPr/>
          </p:nvSpPr>
          <p:spPr>
            <a:xfrm>
              <a:off x="2082677" y="4453628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020" y="1412776"/>
            <a:ext cx="10985358" cy="108012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Основное воздействие на </a:t>
            </a:r>
            <a:r>
              <a:rPr lang="ru-RU" dirty="0" smtClean="0"/>
              <a:t>процесс развития ИТ оказывают </a:t>
            </a:r>
            <a:r>
              <a:rPr lang="ru-RU" dirty="0"/>
              <a:t>общественное сознание, преобразования в экономике, политические процессы, социальная структура общества и т.п.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7019" y="2506361"/>
            <a:ext cx="11008395" cy="1097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аиглавнейшей </a:t>
            </a:r>
            <a:r>
              <a:rPr lang="ru-RU" dirty="0">
                <a:solidFill>
                  <a:schemeClr val="tx1"/>
                </a:solidFill>
              </a:rPr>
              <a:t>современной тенденцией будет развитие в сфере глобальных телекоммуникационных сетей и их дальнейшая конвергенция на основе услуг самых разных телекоммуникационных, в том числе и традиционных – телевидение, телефонная </a:t>
            </a:r>
            <a:r>
              <a:rPr lang="ru-RU" dirty="0" smtClean="0">
                <a:solidFill>
                  <a:schemeClr val="tx1"/>
                </a:solidFill>
              </a:rPr>
              <a:t>связь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19110" y="3590496"/>
            <a:ext cx="10844209" cy="118536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Весомые изменения происходят в людском сознании. Основным фактором данного изменения будут электронные СМИ, которые в первую очередь заключаются в сети «Интернет». Выбор информационных услуг и продуктов в наше время богат как никогда, а благодаря интерактивности, каждому дана возможность формировать свое информационное «окружение», в зависимости от своих потребностей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7021" y="476673"/>
            <a:ext cx="11152808" cy="57389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Современные </a:t>
            </a:r>
            <a:r>
              <a:rPr lang="ru-RU" sz="3600" dirty="0"/>
              <a:t>тенденции </a:t>
            </a:r>
            <a:r>
              <a:rPr lang="ru-RU" sz="3600" dirty="0" smtClean="0"/>
              <a:t>информатизации</a:t>
            </a:r>
            <a:endParaRPr lang="en-US" sz="5700" spc="-100" dirty="0"/>
          </a:p>
        </p:txBody>
      </p:sp>
      <p:grpSp>
        <p:nvGrpSpPr>
          <p:cNvPr id="9" name="Group 19"/>
          <p:cNvGrpSpPr/>
          <p:nvPr/>
        </p:nvGrpSpPr>
        <p:grpSpPr>
          <a:xfrm>
            <a:off x="279292" y="6165304"/>
            <a:ext cx="449128" cy="432047"/>
            <a:chOff x="885048" y="842136"/>
            <a:chExt cx="713232" cy="713232"/>
          </a:xfrm>
          <a:solidFill>
            <a:schemeClr val="accent6">
              <a:lumMod val="75000"/>
            </a:schemeClr>
          </a:solidFill>
        </p:grpSpPr>
        <p:sp>
          <p:nvSpPr>
            <p:cNvPr id="1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47"/>
          <p:cNvGrpSpPr/>
          <p:nvPr/>
        </p:nvGrpSpPr>
        <p:grpSpPr>
          <a:xfrm>
            <a:off x="11075559" y="122838"/>
            <a:ext cx="930309" cy="481851"/>
            <a:chOff x="1954661" y="2587109"/>
            <a:chExt cx="1426464" cy="713232"/>
          </a:xfrm>
          <a:solidFill>
            <a:schemeClr val="accent6">
              <a:lumMod val="75000"/>
            </a:schemeClr>
          </a:solidFill>
        </p:grpSpPr>
        <p:sp>
          <p:nvSpPr>
            <p:cNvPr id="14" name="Freeform 23"/>
            <p:cNvSpPr/>
            <p:nvPr/>
          </p:nvSpPr>
          <p:spPr>
            <a:xfrm>
              <a:off x="1954661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24"/>
            <p:cNvSpPr/>
            <p:nvPr/>
          </p:nvSpPr>
          <p:spPr>
            <a:xfrm>
              <a:off x="2082677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Moon 25"/>
            <p:cNvSpPr/>
            <p:nvPr/>
          </p:nvSpPr>
          <p:spPr>
            <a:xfrm>
              <a:off x="2082677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26"/>
            <p:cNvSpPr/>
            <p:nvPr/>
          </p:nvSpPr>
          <p:spPr>
            <a:xfrm>
              <a:off x="2795909" y="2715125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Moon 27"/>
            <p:cNvSpPr/>
            <p:nvPr/>
          </p:nvSpPr>
          <p:spPr>
            <a:xfrm>
              <a:off x="2795909" y="2715125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9"/>
          <p:cNvGrpSpPr/>
          <p:nvPr/>
        </p:nvGrpSpPr>
        <p:grpSpPr>
          <a:xfrm>
            <a:off x="291833" y="5661248"/>
            <a:ext cx="449128" cy="432047"/>
            <a:chOff x="885048" y="842136"/>
            <a:chExt cx="713232" cy="713232"/>
          </a:xfrm>
          <a:solidFill>
            <a:schemeClr val="accent6">
              <a:lumMod val="75000"/>
            </a:schemeClr>
          </a:solidFill>
        </p:grpSpPr>
        <p:sp>
          <p:nvSpPr>
            <p:cNvPr id="30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19"/>
          <p:cNvGrpSpPr/>
          <p:nvPr/>
        </p:nvGrpSpPr>
        <p:grpSpPr>
          <a:xfrm>
            <a:off x="306085" y="5157192"/>
            <a:ext cx="449128" cy="432047"/>
            <a:chOff x="885048" y="842136"/>
            <a:chExt cx="713232" cy="713232"/>
          </a:xfrm>
          <a:solidFill>
            <a:schemeClr val="accent6">
              <a:lumMod val="75000"/>
            </a:schemeClr>
          </a:solidFill>
        </p:grpSpPr>
        <p:sp>
          <p:nvSpPr>
            <p:cNvPr id="34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306085" y="4653136"/>
            <a:ext cx="449128" cy="432047"/>
            <a:chOff x="885048" y="842136"/>
            <a:chExt cx="713232" cy="713232"/>
          </a:xfrm>
          <a:solidFill>
            <a:schemeClr val="accent6">
              <a:lumMod val="75000"/>
            </a:schemeClr>
          </a:solidFill>
        </p:grpSpPr>
        <p:sp>
          <p:nvSpPr>
            <p:cNvPr id="38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19"/>
          <p:cNvGrpSpPr/>
          <p:nvPr/>
        </p:nvGrpSpPr>
        <p:grpSpPr>
          <a:xfrm>
            <a:off x="314534" y="4182314"/>
            <a:ext cx="449128" cy="432047"/>
            <a:chOff x="885048" y="842136"/>
            <a:chExt cx="713232" cy="713232"/>
          </a:xfrm>
          <a:solidFill>
            <a:schemeClr val="accent6">
              <a:lumMod val="75000"/>
            </a:schemeClr>
          </a:solidFill>
        </p:grpSpPr>
        <p:sp>
          <p:nvSpPr>
            <p:cNvPr id="42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34991" y="4911527"/>
            <a:ext cx="10754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Сегодня стремительно развиваются наукоемкие, современные технологии. Требуют более производительных устройств вычисления, растущие объемы информации, Которые, в след за собой, тянут в развитие технологии производства микропроцессоров, а также других компонентов электроники. Во всех сферах человеческой жизни происходит автоматизация. </a:t>
            </a:r>
          </a:p>
        </p:txBody>
      </p:sp>
      <p:grpSp>
        <p:nvGrpSpPr>
          <p:cNvPr id="45" name="Group 19"/>
          <p:cNvGrpSpPr/>
          <p:nvPr/>
        </p:nvGrpSpPr>
        <p:grpSpPr>
          <a:xfrm>
            <a:off x="322983" y="3697101"/>
            <a:ext cx="449128" cy="432047"/>
            <a:chOff x="885048" y="842136"/>
            <a:chExt cx="713232" cy="713232"/>
          </a:xfrm>
          <a:solidFill>
            <a:schemeClr val="accent6">
              <a:lumMod val="75000"/>
            </a:schemeClr>
          </a:solidFill>
        </p:grpSpPr>
        <p:sp>
          <p:nvSpPr>
            <p:cNvPr id="46" name="Rectangle 20"/>
            <p:cNvSpPr/>
            <p:nvPr/>
          </p:nvSpPr>
          <p:spPr>
            <a:xfrm>
              <a:off x="885048" y="842136"/>
              <a:ext cx="713232" cy="7132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21"/>
            <p:cNvSpPr/>
            <p:nvPr/>
          </p:nvSpPr>
          <p:spPr>
            <a:xfrm>
              <a:off x="1013064" y="970152"/>
              <a:ext cx="457200" cy="457200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8" name="Moon 22"/>
            <p:cNvSpPr/>
            <p:nvPr/>
          </p:nvSpPr>
          <p:spPr>
            <a:xfrm>
              <a:off x="1013064" y="970152"/>
              <a:ext cx="228600" cy="457200"/>
            </a:xfrm>
            <a:prstGeom prst="moon">
              <a:avLst>
                <a:gd name="adj" fmla="val 9266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8064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GO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GO TEMPLATE PLA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54039</TotalTime>
  <Words>1507</Words>
  <Application>Microsoft Office PowerPoint</Application>
  <PresentationFormat>Произвольный</PresentationFormat>
  <Paragraphs>90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LEGO TEMPLATE</vt:lpstr>
      <vt:lpstr>LEGO TEMPLATE PLAIN</vt:lpstr>
      <vt:lpstr>Blank</vt:lpstr>
      <vt:lpstr>TITLES</vt:lpstr>
      <vt:lpstr>        Философский взгляд на развитие информационных технологий</vt:lpstr>
      <vt:lpstr>Содержание</vt:lpstr>
      <vt:lpstr>Понятия.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Thank       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LEGO - Template for PowerPoint</dc:title>
  <dc:creator>showeet.com</dc:creator>
  <dc:description>© Copyright Showeet.com</dc:description>
  <cp:lastModifiedBy>Private</cp:lastModifiedBy>
  <cp:revision>32</cp:revision>
  <dcterms:created xsi:type="dcterms:W3CDTF">2011-05-09T14:18:21Z</dcterms:created>
  <dcterms:modified xsi:type="dcterms:W3CDTF">2016-01-15T04:32:19Z</dcterms:modified>
  <cp:category>Templates</cp:category>
</cp:coreProperties>
</file>